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8645578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35409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95222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96277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51672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65050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85455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02042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9319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13653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50868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28518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1597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0456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73273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7184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63003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38089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4" name="Shape 2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95355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05208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44194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6" name="Shape 2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436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9857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2395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50529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0" name="Shape 3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20374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38665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68941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2486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9017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41968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20552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72103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9151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69381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1200150"/>
            <a:ext cx="9144000" cy="2743199"/>
          </a:xfrm>
          <a:prstGeom prst="rect">
            <a:avLst/>
          </a:prstGeom>
          <a:solidFill>
            <a:schemeClr val="dk1">
              <a:alpha val="20000"/>
            </a:schemeClr>
          </a:solidFill>
          <a:ln>
            <a:noFill/>
          </a:ln>
        </p:spPr>
        <p:txBody>
          <a:bodyPr lIns="91425" tIns="45700" rIns="91425" bIns="45700" anchor="ctr" anchorCtr="0">
            <a:noAutofit/>
          </a:bodyPr>
          <a:lstStyle/>
          <a:p>
            <a:pPr>
              <a:spcBef>
                <a:spcPts val="0"/>
              </a:spcBef>
              <a:buNone/>
            </a:pPr>
            <a:endParaRPr/>
          </a:p>
        </p:txBody>
      </p:sp>
      <p:grpSp>
        <p:nvGrpSpPr>
          <p:cNvPr id="10" name="Shape 10"/>
          <p:cNvGrpSpPr/>
          <p:nvPr/>
        </p:nvGrpSpPr>
        <p:grpSpPr>
          <a:xfrm>
            <a:off x="0" y="-1078"/>
            <a:ext cx="1827407" cy="5144627"/>
            <a:chOff x="0" y="-1438"/>
            <a:chExt cx="798029" cy="6859503"/>
          </a:xfrm>
        </p:grpSpPr>
        <p:sp>
          <p:nvSpPr>
            <p:cNvPr id="11" name="Shape 11"/>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12" name="Shape 12"/>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a:spcBef>
                  <a:spcPts val="0"/>
                </a:spcBef>
                <a:buNone/>
              </a:pPr>
              <a:endParaRPr/>
            </a:p>
          </p:txBody>
        </p:sp>
      </p:grpSp>
      <p:grpSp>
        <p:nvGrpSpPr>
          <p:cNvPr id="13" name="Shape 13"/>
          <p:cNvGrpSpPr/>
          <p:nvPr/>
        </p:nvGrpSpPr>
        <p:grpSpPr>
          <a:xfrm flipH="1">
            <a:off x="7316591" y="0"/>
            <a:ext cx="1827407" cy="5144627"/>
            <a:chOff x="0" y="-1438"/>
            <a:chExt cx="798029" cy="6859503"/>
          </a:xfrm>
        </p:grpSpPr>
        <p:sp>
          <p:nvSpPr>
            <p:cNvPr id="14" name="Shape 14"/>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15" name="Shape 15"/>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a:spcBef>
                  <a:spcPts val="0"/>
                </a:spcBef>
                <a:buNone/>
              </a:pPr>
              <a:endParaRPr/>
            </a:p>
          </p:txBody>
        </p:sp>
      </p:grpSp>
      <p:sp>
        <p:nvSpPr>
          <p:cNvPr id="16" name="Shape 16"/>
          <p:cNvSpPr txBox="1">
            <a:spLocks noGrp="1"/>
          </p:cNvSpPr>
          <p:nvPr>
            <p:ph type="ctrTitle"/>
          </p:nvPr>
        </p:nvSpPr>
        <p:spPr>
          <a:xfrm>
            <a:off x="685800" y="1568184"/>
            <a:ext cx="7772400" cy="1238099"/>
          </a:xfrm>
          <a:prstGeom prst="rect">
            <a:avLst/>
          </a:prstGeom>
        </p:spPr>
        <p:txBody>
          <a:bodyPr lIns="91425" tIns="91425" rIns="91425" bIns="91425" anchor="b" anchorCtr="0"/>
          <a:lstStyle>
            <a:lvl1pPr algn="ctr" rtl="0">
              <a:spcBef>
                <a:spcPts val="0"/>
              </a:spcBef>
              <a:buSzPct val="100000"/>
              <a:defRPr sz="4800"/>
            </a:lvl1pPr>
            <a:lvl2pPr algn="ctr" rtl="0">
              <a:spcBef>
                <a:spcPts val="0"/>
              </a:spcBef>
              <a:buSzPct val="100000"/>
              <a:defRPr sz="4800"/>
            </a:lvl2pPr>
            <a:lvl3pPr algn="ctr" rtl="0">
              <a:spcBef>
                <a:spcPts val="0"/>
              </a:spcBef>
              <a:buSzPct val="100000"/>
              <a:defRPr sz="4800"/>
            </a:lvl3pPr>
            <a:lvl4pPr algn="ctr" rtl="0">
              <a:spcBef>
                <a:spcPts val="0"/>
              </a:spcBef>
              <a:buSzPct val="100000"/>
              <a:defRPr sz="4800"/>
            </a:lvl4pPr>
            <a:lvl5pPr algn="ctr" rtl="0">
              <a:spcBef>
                <a:spcPts val="0"/>
              </a:spcBef>
              <a:buSzPct val="100000"/>
              <a:defRPr sz="4800"/>
            </a:lvl5pPr>
            <a:lvl6pPr algn="ctr" rtl="0">
              <a:spcBef>
                <a:spcPts val="0"/>
              </a:spcBef>
              <a:buSzPct val="100000"/>
              <a:defRPr sz="4800"/>
            </a:lvl6pPr>
            <a:lvl7pPr algn="ctr" rtl="0">
              <a:spcBef>
                <a:spcPts val="0"/>
              </a:spcBef>
              <a:buSzPct val="100000"/>
              <a:defRPr sz="4800"/>
            </a:lvl7pPr>
            <a:lvl8pPr algn="ctr" rtl="0">
              <a:spcBef>
                <a:spcPts val="0"/>
              </a:spcBef>
              <a:buSzPct val="100000"/>
              <a:defRPr sz="4800"/>
            </a:lvl8pPr>
            <a:lvl9pPr algn="ctr" rtl="0">
              <a:spcBef>
                <a:spcPts val="0"/>
              </a:spcBef>
              <a:buSzPct val="100000"/>
              <a:defRPr sz="4800"/>
            </a:lvl9pPr>
          </a:lstStyle>
          <a:p>
            <a:endParaRPr/>
          </a:p>
        </p:txBody>
      </p:sp>
      <p:sp>
        <p:nvSpPr>
          <p:cNvPr id="17" name="Shape 17"/>
          <p:cNvSpPr txBox="1">
            <a:spLocks noGrp="1"/>
          </p:cNvSpPr>
          <p:nvPr>
            <p:ph type="subTitle" idx="1"/>
          </p:nvPr>
        </p:nvSpPr>
        <p:spPr>
          <a:xfrm>
            <a:off x="685800" y="2914650"/>
            <a:ext cx="7772400" cy="658500"/>
          </a:xfrm>
          <a:prstGeom prst="rect">
            <a:avLst/>
          </a:prstGeom>
        </p:spPr>
        <p:txBody>
          <a:bodyPr lIns="91425" tIns="91425" rIns="91425" bIns="91425" anchor="t" anchorCtr="0"/>
          <a:lstStyle>
            <a:lvl1pPr algn="ctr" rtl="0">
              <a:spcBef>
                <a:spcPts val="0"/>
              </a:spcBef>
              <a:buClr>
                <a:schemeClr val="lt2"/>
              </a:buClr>
              <a:buSzPct val="100000"/>
              <a:buNone/>
              <a:defRPr sz="2400">
                <a:solidFill>
                  <a:schemeClr val="lt2"/>
                </a:solidFill>
              </a:defRPr>
            </a:lvl1pPr>
            <a:lvl2pPr algn="ctr" rtl="0">
              <a:spcBef>
                <a:spcPts val="0"/>
              </a:spcBef>
              <a:buClr>
                <a:schemeClr val="lt2"/>
              </a:buClr>
              <a:buNone/>
              <a:defRPr>
                <a:solidFill>
                  <a:schemeClr val="lt2"/>
                </a:solidFill>
              </a:defRPr>
            </a:lvl2pPr>
            <a:lvl3pPr algn="ctr" rtl="0">
              <a:spcBef>
                <a:spcPts val="0"/>
              </a:spcBef>
              <a:buClr>
                <a:schemeClr val="lt2"/>
              </a:buClr>
              <a:buNone/>
              <a:defRPr>
                <a:solidFill>
                  <a:schemeClr val="lt2"/>
                </a:solidFill>
              </a:defRPr>
            </a:lvl3pPr>
            <a:lvl4pPr algn="ctr" rtl="0">
              <a:spcBef>
                <a:spcPts val="0"/>
              </a:spcBef>
              <a:buClr>
                <a:schemeClr val="lt2"/>
              </a:buClr>
              <a:buSzPct val="100000"/>
              <a:buNone/>
              <a:defRPr sz="2400">
                <a:solidFill>
                  <a:schemeClr val="lt2"/>
                </a:solidFill>
              </a:defRPr>
            </a:lvl4pPr>
            <a:lvl5pPr algn="ctr" rtl="0">
              <a:spcBef>
                <a:spcPts val="0"/>
              </a:spcBef>
              <a:buClr>
                <a:schemeClr val="lt2"/>
              </a:buClr>
              <a:buSzPct val="100000"/>
              <a:buNone/>
              <a:defRPr sz="2400">
                <a:solidFill>
                  <a:schemeClr val="lt2"/>
                </a:solidFill>
              </a:defRPr>
            </a:lvl5pPr>
            <a:lvl6pPr algn="ctr" rtl="0">
              <a:spcBef>
                <a:spcPts val="0"/>
              </a:spcBef>
              <a:buClr>
                <a:schemeClr val="lt2"/>
              </a:buClr>
              <a:buSzPct val="100000"/>
              <a:buNone/>
              <a:defRPr sz="2400">
                <a:solidFill>
                  <a:schemeClr val="lt2"/>
                </a:solidFill>
              </a:defRPr>
            </a:lvl6pPr>
            <a:lvl7pPr algn="ctr" rtl="0">
              <a:spcBef>
                <a:spcPts val="0"/>
              </a:spcBef>
              <a:buClr>
                <a:schemeClr val="lt2"/>
              </a:buClr>
              <a:buSzPct val="100000"/>
              <a:buNone/>
              <a:defRPr sz="2400">
                <a:solidFill>
                  <a:schemeClr val="lt2"/>
                </a:solidFill>
              </a:defRPr>
            </a:lvl7pPr>
            <a:lvl8pPr algn="ctr" rtl="0">
              <a:spcBef>
                <a:spcPts val="0"/>
              </a:spcBef>
              <a:buClr>
                <a:schemeClr val="lt2"/>
              </a:buClr>
              <a:buSzPct val="100000"/>
              <a:buNone/>
              <a:defRPr sz="2400">
                <a:solidFill>
                  <a:schemeClr val="lt2"/>
                </a:solidFill>
              </a:defRPr>
            </a:lvl8pPr>
            <a:lvl9pPr algn="ctr" rtl="0">
              <a:spcBef>
                <a:spcPts val="0"/>
              </a:spcBef>
              <a:buClr>
                <a:schemeClr val="lt2"/>
              </a:buClr>
              <a:buSzPct val="100000"/>
              <a:buNone/>
              <a:defRPr sz="2400">
                <a:solidFill>
                  <a:schemeClr val="lt2"/>
                </a:solidFill>
              </a:defRPr>
            </a:lvl9pPr>
          </a:lstStyle>
          <a:p>
            <a:endParaRPr/>
          </a:p>
        </p:txBody>
      </p:sp>
      <p:sp>
        <p:nvSpPr>
          <p:cNvPr id="18" name="Shape 1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21" name="Shape 21"/>
          <p:cNvGrpSpPr/>
          <p:nvPr/>
        </p:nvGrpSpPr>
        <p:grpSpPr>
          <a:xfrm>
            <a:off x="0" y="-1078"/>
            <a:ext cx="649180" cy="5144627"/>
            <a:chOff x="0" y="-1438"/>
            <a:chExt cx="649180" cy="6859503"/>
          </a:xfrm>
        </p:grpSpPr>
        <p:sp>
          <p:nvSpPr>
            <p:cNvPr id="22" name="Shape 22"/>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0"/>
              </a:srgbClr>
            </a:solidFill>
            <a:ln>
              <a:noFill/>
            </a:ln>
          </p:spPr>
          <p:txBody>
            <a:bodyPr lIns="91425" tIns="45700" rIns="91425" bIns="45700" anchor="ctr" anchorCtr="0">
              <a:noAutofit/>
            </a:bodyPr>
            <a:lstStyle/>
            <a:p>
              <a:pPr>
                <a:spcBef>
                  <a:spcPts val="0"/>
                </a:spcBef>
                <a:buNone/>
              </a:pPr>
              <a:endParaRPr/>
            </a:p>
          </p:txBody>
        </p:sp>
        <p:sp>
          <p:nvSpPr>
            <p:cNvPr id="23" name="Shape 23"/>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a:spcBef>
                  <a:spcPts val="0"/>
                </a:spcBef>
                <a:buNone/>
              </a:pPr>
              <a:endParaRPr/>
            </a:p>
          </p:txBody>
        </p:sp>
      </p:grpSp>
      <p:grpSp>
        <p:nvGrpSpPr>
          <p:cNvPr id="24" name="Shape 24"/>
          <p:cNvGrpSpPr/>
          <p:nvPr/>
        </p:nvGrpSpPr>
        <p:grpSpPr>
          <a:xfrm flipH="1">
            <a:off x="8494493" y="0"/>
            <a:ext cx="649180" cy="5144627"/>
            <a:chOff x="0" y="-1438"/>
            <a:chExt cx="649180" cy="6859503"/>
          </a:xfrm>
        </p:grpSpPr>
        <p:sp>
          <p:nvSpPr>
            <p:cNvPr id="25" name="Shape 25"/>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0"/>
              </a:srgbClr>
            </a:solidFill>
            <a:ln>
              <a:noFill/>
            </a:ln>
          </p:spPr>
          <p:txBody>
            <a:bodyPr lIns="91425" tIns="45700" rIns="91425" bIns="45700" anchor="ctr" anchorCtr="0">
              <a:noAutofit/>
            </a:bodyPr>
            <a:lstStyle/>
            <a:p>
              <a:pPr>
                <a:spcBef>
                  <a:spcPts val="0"/>
                </a:spcBef>
                <a:buNone/>
              </a:pPr>
              <a:endParaRPr/>
            </a:p>
          </p:txBody>
        </p:sp>
        <p:sp>
          <p:nvSpPr>
            <p:cNvPr id="26" name="Shape 26"/>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a:spcBef>
                  <a:spcPts val="0"/>
                </a:spcBef>
                <a:buNone/>
              </a:pPr>
              <a:endParaRPr/>
            </a:p>
          </p:txBody>
        </p:sp>
      </p:grpSp>
      <p:sp>
        <p:nvSpPr>
          <p:cNvPr id="27" name="Shape 27"/>
          <p:cNvSpPr/>
          <p:nvPr/>
        </p:nvSpPr>
        <p:spPr>
          <a:xfrm>
            <a:off x="0" y="4743450"/>
            <a:ext cx="9144000" cy="401099"/>
          </a:xfrm>
          <a:prstGeom prst="rect">
            <a:avLst/>
          </a:prstGeom>
          <a:solidFill>
            <a:schemeClr val="dk1">
              <a:alpha val="14900"/>
            </a:schemeClr>
          </a:solidFill>
          <a:ln>
            <a:noFill/>
          </a:ln>
        </p:spPr>
        <p:txBody>
          <a:bodyPr lIns="91425" tIns="45700" rIns="91425" bIns="45700" anchor="ctr" anchorCtr="0">
            <a:noAutofit/>
          </a:bodyPr>
          <a:lstStyle/>
          <a:p>
            <a:pPr>
              <a:spcBef>
                <a:spcPts val="0"/>
              </a:spcBef>
              <a:buNone/>
            </a:pPr>
            <a:endParaRPr/>
          </a:p>
        </p:txBody>
      </p:sp>
      <p:sp>
        <p:nvSpPr>
          <p:cNvPr id="28" name="Shape 28"/>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1"/>
        <p:cNvGrpSpPr/>
        <p:nvPr/>
      </p:nvGrpSpPr>
      <p:grpSpPr>
        <a:xfrm>
          <a:off x="0" y="0"/>
          <a:ext cx="0" cy="0"/>
          <a:chOff x="0" y="0"/>
          <a:chExt cx="0" cy="0"/>
        </a:xfrm>
      </p:grpSpPr>
      <p:sp>
        <p:nvSpPr>
          <p:cNvPr id="32" name="Shape 32"/>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33" name="Shape 33"/>
          <p:cNvGrpSpPr/>
          <p:nvPr/>
        </p:nvGrpSpPr>
        <p:grpSpPr>
          <a:xfrm>
            <a:off x="0" y="-1078"/>
            <a:ext cx="649180" cy="5144627"/>
            <a:chOff x="0" y="-1438"/>
            <a:chExt cx="649180" cy="6859503"/>
          </a:xfrm>
        </p:grpSpPr>
        <p:sp>
          <p:nvSpPr>
            <p:cNvPr id="34" name="Shape 34"/>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a:spcBef>
                  <a:spcPts val="0"/>
                </a:spcBef>
                <a:buNone/>
              </a:pPr>
              <a:endParaRPr/>
            </a:p>
          </p:txBody>
        </p:sp>
        <p:sp>
          <p:nvSpPr>
            <p:cNvPr id="35" name="Shape 35"/>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a:spcBef>
                  <a:spcPts val="0"/>
                </a:spcBef>
                <a:buNone/>
              </a:pPr>
              <a:endParaRPr/>
            </a:p>
          </p:txBody>
        </p:sp>
      </p:grpSp>
      <p:grpSp>
        <p:nvGrpSpPr>
          <p:cNvPr id="36" name="Shape 36"/>
          <p:cNvGrpSpPr/>
          <p:nvPr/>
        </p:nvGrpSpPr>
        <p:grpSpPr>
          <a:xfrm flipH="1">
            <a:off x="8494493" y="0"/>
            <a:ext cx="649180" cy="5144627"/>
            <a:chOff x="0" y="-1438"/>
            <a:chExt cx="649180" cy="6859503"/>
          </a:xfrm>
        </p:grpSpPr>
        <p:sp>
          <p:nvSpPr>
            <p:cNvPr id="37" name="Shape 37"/>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0"/>
              </a:srgbClr>
            </a:solidFill>
            <a:ln>
              <a:noFill/>
            </a:ln>
          </p:spPr>
          <p:txBody>
            <a:bodyPr lIns="91425" tIns="45700" rIns="91425" bIns="45700" anchor="ctr" anchorCtr="0">
              <a:noAutofit/>
            </a:bodyPr>
            <a:lstStyle/>
            <a:p>
              <a:pPr>
                <a:spcBef>
                  <a:spcPts val="0"/>
                </a:spcBef>
                <a:buNone/>
              </a:pPr>
              <a:endParaRPr/>
            </a:p>
          </p:txBody>
        </p:sp>
        <p:sp>
          <p:nvSpPr>
            <p:cNvPr id="38" name="Shape 38"/>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a:spcBef>
                  <a:spcPts val="0"/>
                </a:spcBef>
                <a:buNone/>
              </a:pPr>
              <a:endParaRPr/>
            </a:p>
          </p:txBody>
        </p:sp>
      </p:grpSp>
      <p:sp>
        <p:nvSpPr>
          <p:cNvPr id="39" name="Shape 39"/>
          <p:cNvSpPr/>
          <p:nvPr/>
        </p:nvSpPr>
        <p:spPr>
          <a:xfrm>
            <a:off x="0" y="4743450"/>
            <a:ext cx="9144000" cy="401099"/>
          </a:xfrm>
          <a:prstGeom prst="rect">
            <a:avLst/>
          </a:prstGeom>
          <a:solidFill>
            <a:schemeClr val="dk1">
              <a:alpha val="14900"/>
            </a:schemeClr>
          </a:solidFill>
          <a:ln>
            <a:noFill/>
          </a:ln>
        </p:spPr>
        <p:txBody>
          <a:bodyPr lIns="91425" tIns="45700" rIns="91425" bIns="45700" anchor="ctr" anchorCtr="0">
            <a:noAutofit/>
          </a:bodyPr>
          <a:lstStyle/>
          <a:p>
            <a:pPr>
              <a:spcBef>
                <a:spcPts val="0"/>
              </a:spcBef>
              <a:buNone/>
            </a:pPr>
            <a:endParaRPr/>
          </a:p>
        </p:txBody>
      </p:sp>
      <p:sp>
        <p:nvSpPr>
          <p:cNvPr id="40" name="Shape 40"/>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46" name="Shape 46"/>
          <p:cNvGrpSpPr/>
          <p:nvPr/>
        </p:nvGrpSpPr>
        <p:grpSpPr>
          <a:xfrm>
            <a:off x="0" y="-1078"/>
            <a:ext cx="649180" cy="5144627"/>
            <a:chOff x="0" y="-1438"/>
            <a:chExt cx="649180" cy="6859503"/>
          </a:xfrm>
        </p:grpSpPr>
        <p:sp>
          <p:nvSpPr>
            <p:cNvPr id="47" name="Shape 47"/>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a:spcBef>
                  <a:spcPts val="0"/>
                </a:spcBef>
                <a:buNone/>
              </a:pPr>
              <a:endParaRPr/>
            </a:p>
          </p:txBody>
        </p:sp>
        <p:sp>
          <p:nvSpPr>
            <p:cNvPr id="48" name="Shape 48"/>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a:spcBef>
                  <a:spcPts val="0"/>
                </a:spcBef>
                <a:buNone/>
              </a:pPr>
              <a:endParaRPr/>
            </a:p>
          </p:txBody>
        </p:sp>
      </p:grpSp>
      <p:grpSp>
        <p:nvGrpSpPr>
          <p:cNvPr id="49" name="Shape 49"/>
          <p:cNvGrpSpPr/>
          <p:nvPr/>
        </p:nvGrpSpPr>
        <p:grpSpPr>
          <a:xfrm flipH="1">
            <a:off x="8494493" y="0"/>
            <a:ext cx="649180" cy="5144627"/>
            <a:chOff x="0" y="-1438"/>
            <a:chExt cx="649180" cy="6859503"/>
          </a:xfrm>
        </p:grpSpPr>
        <p:sp>
          <p:nvSpPr>
            <p:cNvPr id="50" name="Shape 50"/>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a:spcBef>
                  <a:spcPts val="0"/>
                </a:spcBef>
                <a:buNone/>
              </a:pPr>
              <a:endParaRPr/>
            </a:p>
          </p:txBody>
        </p:sp>
        <p:sp>
          <p:nvSpPr>
            <p:cNvPr id="51" name="Shape 51"/>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a:spcBef>
                  <a:spcPts val="0"/>
                </a:spcBef>
                <a:buNone/>
              </a:pPr>
              <a:endParaRPr/>
            </a:p>
          </p:txBody>
        </p:sp>
      </p:grpSp>
      <p:sp>
        <p:nvSpPr>
          <p:cNvPr id="52" name="Shape 52"/>
          <p:cNvSpPr/>
          <p:nvPr/>
        </p:nvSpPr>
        <p:spPr>
          <a:xfrm>
            <a:off x="0" y="4743450"/>
            <a:ext cx="9144000" cy="401099"/>
          </a:xfrm>
          <a:prstGeom prst="rect">
            <a:avLst/>
          </a:prstGeom>
          <a:solidFill>
            <a:schemeClr val="dk1">
              <a:alpha val="14900"/>
            </a:schemeClr>
          </a:solidFill>
          <a:ln>
            <a:noFill/>
          </a:ln>
        </p:spPr>
        <p:txBody>
          <a:bodyPr lIns="91425" tIns="45700" rIns="91425" bIns="45700" anchor="ctr" anchorCtr="0">
            <a:noAutofit/>
          </a:bodyPr>
          <a:lstStyle/>
          <a:p>
            <a:pPr>
              <a:spcBef>
                <a:spcPts val="0"/>
              </a:spcBef>
              <a:buNone/>
            </a:pPr>
            <a:endParaRPr/>
          </a:p>
        </p:txBody>
      </p:sp>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sp>
        <p:nvSpPr>
          <p:cNvPr id="56" name="Shape 56"/>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57" name="Shape 57"/>
          <p:cNvGrpSpPr/>
          <p:nvPr/>
        </p:nvGrpSpPr>
        <p:grpSpPr>
          <a:xfrm>
            <a:off x="0" y="-1078"/>
            <a:ext cx="649180" cy="5144627"/>
            <a:chOff x="0" y="-1438"/>
            <a:chExt cx="649180" cy="6859503"/>
          </a:xfrm>
        </p:grpSpPr>
        <p:sp>
          <p:nvSpPr>
            <p:cNvPr id="58" name="Shape 58"/>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a:spcBef>
                  <a:spcPts val="0"/>
                </a:spcBef>
                <a:buNone/>
              </a:pPr>
              <a:endParaRPr/>
            </a:p>
          </p:txBody>
        </p:sp>
        <p:sp>
          <p:nvSpPr>
            <p:cNvPr id="59" name="Shape 59"/>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a:spcBef>
                  <a:spcPts val="0"/>
                </a:spcBef>
                <a:buNone/>
              </a:pPr>
              <a:endParaRPr/>
            </a:p>
          </p:txBody>
        </p:sp>
      </p:grpSp>
      <p:grpSp>
        <p:nvGrpSpPr>
          <p:cNvPr id="60" name="Shape 60"/>
          <p:cNvGrpSpPr/>
          <p:nvPr/>
        </p:nvGrpSpPr>
        <p:grpSpPr>
          <a:xfrm flipH="1">
            <a:off x="8494493" y="0"/>
            <a:ext cx="649180" cy="5144627"/>
            <a:chOff x="0" y="-1438"/>
            <a:chExt cx="649180" cy="6859503"/>
          </a:xfrm>
        </p:grpSpPr>
        <p:sp>
          <p:nvSpPr>
            <p:cNvPr id="61" name="Shape 61"/>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a:spcBef>
                  <a:spcPts val="0"/>
                </a:spcBef>
                <a:buNone/>
              </a:pPr>
              <a:endParaRPr/>
            </a:p>
          </p:txBody>
        </p:sp>
        <p:sp>
          <p:nvSpPr>
            <p:cNvPr id="62" name="Shape 62"/>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a:spcBef>
                  <a:spcPts val="0"/>
                </a:spcBef>
                <a:buNone/>
              </a:pPr>
              <a:endParaRPr/>
            </a:p>
          </p:txBody>
        </p:sp>
      </p:grpSp>
      <p:sp>
        <p:nvSpPr>
          <p:cNvPr id="63" name="Shape 63"/>
          <p:cNvSpPr/>
          <p:nvPr/>
        </p:nvSpPr>
        <p:spPr>
          <a:xfrm>
            <a:off x="0" y="4743450"/>
            <a:ext cx="9144000" cy="401099"/>
          </a:xfrm>
          <a:prstGeom prst="rect">
            <a:avLst/>
          </a:prstGeom>
          <a:solidFill>
            <a:schemeClr val="dk1">
              <a:alpha val="14900"/>
            </a:schemeClr>
          </a:solidFill>
          <a:ln>
            <a:noFill/>
          </a:ln>
        </p:spPr>
        <p:txBody>
          <a:bodyPr lIns="91425" tIns="45700" rIns="91425" bIns="45700" anchor="ctr" anchorCtr="0">
            <a:noAutofit/>
          </a:bodyPr>
          <a:lstStyle/>
          <a:p>
            <a:pPr>
              <a:spcBef>
                <a:spcPts val="0"/>
              </a:spcBef>
              <a:buNone/>
            </a:pPr>
            <a:endParaRPr/>
          </a:p>
        </p:txBody>
      </p:sp>
      <p:sp>
        <p:nvSpPr>
          <p:cNvPr id="64" name="Shape 64"/>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rtl="0">
              <a:spcBef>
                <a:spcPts val="0"/>
              </a:spcBef>
              <a:buClr>
                <a:schemeClr val="lt2"/>
              </a:buClr>
              <a:buSzPct val="100000"/>
              <a:buNone/>
              <a:defRPr sz="1800">
                <a:solidFill>
                  <a:schemeClr val="lt2"/>
                </a:solidFill>
              </a:defRPr>
            </a:lvl1pPr>
          </a:lstStyle>
          <a:p>
            <a:endParaRPr/>
          </a:p>
        </p:txBody>
      </p:sp>
      <p:sp>
        <p:nvSpPr>
          <p:cNvPr id="65" name="Shape 6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68" name="Shape 68"/>
          <p:cNvGrpSpPr/>
          <p:nvPr/>
        </p:nvGrpSpPr>
        <p:grpSpPr>
          <a:xfrm>
            <a:off x="0" y="-1078"/>
            <a:ext cx="649180" cy="5144627"/>
            <a:chOff x="0" y="-1438"/>
            <a:chExt cx="649180" cy="6859503"/>
          </a:xfrm>
        </p:grpSpPr>
        <p:sp>
          <p:nvSpPr>
            <p:cNvPr id="69" name="Shape 69"/>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a:spcBef>
                  <a:spcPts val="0"/>
                </a:spcBef>
                <a:buNone/>
              </a:pPr>
              <a:endParaRPr/>
            </a:p>
          </p:txBody>
        </p:sp>
        <p:sp>
          <p:nvSpPr>
            <p:cNvPr id="70" name="Shape 70"/>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a:spcBef>
                  <a:spcPts val="0"/>
                </a:spcBef>
                <a:buNone/>
              </a:pPr>
              <a:endParaRPr/>
            </a:p>
          </p:txBody>
        </p:sp>
      </p:grpSp>
      <p:grpSp>
        <p:nvGrpSpPr>
          <p:cNvPr id="71" name="Shape 71"/>
          <p:cNvGrpSpPr/>
          <p:nvPr/>
        </p:nvGrpSpPr>
        <p:grpSpPr>
          <a:xfrm flipH="1">
            <a:off x="8494493" y="0"/>
            <a:ext cx="649180" cy="5144627"/>
            <a:chOff x="0" y="-1438"/>
            <a:chExt cx="649180" cy="6859503"/>
          </a:xfrm>
        </p:grpSpPr>
        <p:sp>
          <p:nvSpPr>
            <p:cNvPr id="72" name="Shape 72"/>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a:spcBef>
                  <a:spcPts val="0"/>
                </a:spcBef>
                <a:buNone/>
              </a:pPr>
              <a:endParaRPr/>
            </a:p>
          </p:txBody>
        </p:sp>
        <p:sp>
          <p:nvSpPr>
            <p:cNvPr id="73" name="Shape 73"/>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0"/>
              </a:schemeClr>
            </a:solidFill>
            <a:ln>
              <a:noFill/>
            </a:ln>
          </p:spPr>
          <p:txBody>
            <a:bodyPr lIns="91425" tIns="45700" rIns="91425" bIns="45700" anchor="ctr" anchorCtr="0">
              <a:noAutofit/>
            </a:bodyPr>
            <a:lstStyle/>
            <a:p>
              <a:pPr>
                <a:spcBef>
                  <a:spcPts val="0"/>
                </a:spcBef>
                <a:buNone/>
              </a:pPr>
              <a:endParaRPr/>
            </a:p>
          </p:txBody>
        </p:sp>
      </p:grpSp>
      <p:sp>
        <p:nvSpPr>
          <p:cNvPr id="74" name="Shape 74"/>
          <p:cNvSpPr/>
          <p:nvPr/>
        </p:nvSpPr>
        <p:spPr>
          <a:xfrm>
            <a:off x="0" y="4743450"/>
            <a:ext cx="9144000" cy="401099"/>
          </a:xfrm>
          <a:prstGeom prst="rect">
            <a:avLst/>
          </a:prstGeom>
          <a:solidFill>
            <a:schemeClr val="dk1">
              <a:alpha val="14900"/>
            </a:schemeClr>
          </a:solidFill>
          <a:ln>
            <a:noFill/>
          </a:ln>
        </p:spPr>
        <p:txBody>
          <a:bodyPr lIns="91425" tIns="45700" rIns="91425" bIns="45700" anchor="ctr" anchorCtr="0">
            <a:noAutofit/>
          </a:bodyPr>
          <a:lstStyle/>
          <a:p>
            <a:pPr>
              <a:spcBef>
                <a:spcPts val="0"/>
              </a:spcBef>
              <a:buNone/>
            </a:pPr>
            <a:endParaRPr/>
          </a:p>
        </p:txBody>
      </p:sp>
      <p:sp>
        <p:nvSpPr>
          <p:cNvPr id="75" name="Shape 7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chemeClr val="dk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rtl="0">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1pPr>
            <a:lvl2pPr rtl="0">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2pPr>
            <a:lvl3pPr rtl="0">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3pPr>
            <a:lvl4pPr rtl="0">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4pPr>
            <a:lvl5pPr rtl="0">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5pPr>
            <a:lvl6pPr rtl="0">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6pPr>
            <a:lvl7pPr rtl="0">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7pPr>
            <a:lvl8pPr rtl="0">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8pPr>
            <a:lvl9pPr rtl="0">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rtl="0">
              <a:spcBef>
                <a:spcPts val="600"/>
              </a:spcBef>
              <a:buClr>
                <a:schemeClr val="lt1"/>
              </a:buClr>
              <a:buSzPct val="100000"/>
              <a:buFont typeface="Trebuchet MS"/>
              <a:defRPr sz="3000">
                <a:solidFill>
                  <a:schemeClr val="lt1"/>
                </a:solidFill>
                <a:latin typeface="Trebuchet MS"/>
                <a:ea typeface="Trebuchet MS"/>
                <a:cs typeface="Trebuchet MS"/>
                <a:sym typeface="Trebuchet MS"/>
              </a:defRPr>
            </a:lvl1pPr>
            <a:lvl2pPr rtl="0">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2pPr>
            <a:lvl3pPr rtl="0">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3pPr>
            <a:lvl4pPr rtl="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4pPr>
            <a:lvl5pPr rtl="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5pPr>
            <a:lvl6pPr rtl="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6pPr>
            <a:lvl7pPr rtl="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7pPr>
            <a:lvl8pPr rtl="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8pPr>
            <a:lvl9pPr rtl="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rtl="0">
              <a:spcBef>
                <a:spcPts val="0"/>
              </a:spcBef>
              <a:buNone/>
              <a:defRPr sz="1300">
                <a:solidFill>
                  <a:schemeClr val="lt1"/>
                </a:solidFill>
                <a:latin typeface="Trebuchet MS"/>
                <a:ea typeface="Trebuchet MS"/>
                <a:cs typeface="Trebuchet MS"/>
                <a:sym typeface="Trebuchet MS"/>
              </a:defRPr>
            </a:lvl1pPr>
          </a:lstStyle>
          <a:p>
            <a:pPr lvl="0">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eCUDmTf-UY1eKNbEVyI_CmGEKjQg2GzGVgTnZ_MY5vQ/edit?usp=sharin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docs.google.com/a/westga.edu/document/d/1rJPEaUj5Oj0aW_pR3BPdxYanV8pbIEac5_gp9iZizLg/edit?usp=sharing" TargetMode="External"/><Relationship Id="rId4" Type="http://schemas.openxmlformats.org/officeDocument/2006/relationships/hyperlink" Target="https://docs.google.com/document/d/12L8JNwdfSG7fckeh_j0eMs4D_qmdwAMB7HkAWimBkE4/edit?usp=sharin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www.socrative.com"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cms.gavirtualschool.org/Shared/Science/PhysicalScience/5_Electricity_and_Magnetism/index.html" TargetMode="External"/><Relationship Id="rId7"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hyperlink" Target="http://www.usatestprep.com" TargetMode="External"/><Relationship Id="rId4" Type="http://schemas.openxmlformats.org/officeDocument/2006/relationships/hyperlink" Target="https://app.studyisland.com/cfw/logi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hyperlink" Target="www.polk.k12.ga.u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hyperlink" Target="http://www.polk.k12.ga.u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cms.gavirtualschool.org/Shared/Science/PhysicalScience/5_Electricity_and_Magnetism/index.html" TargetMode="External"/><Relationship Id="rId7" Type="http://schemas.openxmlformats.org/officeDocument/2006/relationships/hyperlink" Target="http://www.socrative.com/"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hyperlink" Target="http://www.nearpod.com/" TargetMode="External"/><Relationship Id="rId5" Type="http://schemas.openxmlformats.org/officeDocument/2006/relationships/hyperlink" Target="http://www.facebook.com/" TargetMode="External"/><Relationship Id="rId4" Type="http://schemas.openxmlformats.org/officeDocument/2006/relationships/hyperlink" Target="http://commons.wikimedia.org/wiki/Main_Pag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50" y="1568175"/>
            <a:ext cx="5720100" cy="1884900"/>
          </a:xfrm>
          <a:prstGeom prst="rect">
            <a:avLst/>
          </a:prstGeom>
        </p:spPr>
        <p:txBody>
          <a:bodyPr lIns="91425" tIns="91425" rIns="91425" bIns="91425" anchor="ctr" anchorCtr="0">
            <a:noAutofit/>
          </a:bodyPr>
          <a:lstStyle/>
          <a:p>
            <a:pPr lvl="0" algn="r" rtl="0">
              <a:spcBef>
                <a:spcPts val="0"/>
              </a:spcBef>
              <a:buClr>
                <a:schemeClr val="dk1"/>
              </a:buClr>
              <a:buSzPct val="25000"/>
              <a:buFont typeface="Arial"/>
              <a:buNone/>
            </a:pPr>
            <a:r>
              <a:rPr lang="en">
                <a:solidFill>
                  <a:schemeClr val="dk1"/>
                </a:solidFill>
                <a:latin typeface="Cambria"/>
                <a:ea typeface="Cambria"/>
                <a:cs typeface="Cambria"/>
                <a:sym typeface="Cambria"/>
              </a:rPr>
              <a:t>Magnetism </a:t>
            </a:r>
            <a:r>
              <a:rPr lang="en" b="0">
                <a:solidFill>
                  <a:schemeClr val="dk1"/>
                </a:solidFill>
                <a:latin typeface="Cambria"/>
                <a:ea typeface="Cambria"/>
                <a:cs typeface="Cambria"/>
                <a:sym typeface="Cambria"/>
              </a:rPr>
              <a:t> </a:t>
            </a:r>
          </a:p>
        </p:txBody>
      </p:sp>
      <p:sp>
        <p:nvSpPr>
          <p:cNvPr id="86" name="Shape 86"/>
          <p:cNvSpPr txBox="1"/>
          <p:nvPr/>
        </p:nvSpPr>
        <p:spPr>
          <a:xfrm>
            <a:off x="6225425" y="1931400"/>
            <a:ext cx="1540200" cy="1614899"/>
          </a:xfrm>
          <a:prstGeom prst="rect">
            <a:avLst/>
          </a:prstGeom>
          <a:noFill/>
          <a:ln>
            <a:noFill/>
          </a:ln>
        </p:spPr>
        <p:txBody>
          <a:bodyPr lIns="91425" tIns="91425" rIns="91425" bIns="91425" anchor="t" anchorCtr="0">
            <a:noAutofit/>
          </a:bodyPr>
          <a:lstStyle/>
          <a:p>
            <a:pPr>
              <a:spcBef>
                <a:spcPts val="0"/>
              </a:spcBef>
              <a:buNone/>
            </a:pPr>
            <a:endParaRPr/>
          </a:p>
        </p:txBody>
      </p:sp>
      <p:sp>
        <p:nvSpPr>
          <p:cNvPr id="87" name="Shape 87"/>
          <p:cNvSpPr txBox="1">
            <a:spLocks noGrp="1"/>
          </p:cNvSpPr>
          <p:nvPr>
            <p:ph type="subTitle" idx="1"/>
          </p:nvPr>
        </p:nvSpPr>
        <p:spPr>
          <a:xfrm>
            <a:off x="121125" y="4351650"/>
            <a:ext cx="8915099" cy="658500"/>
          </a:xfrm>
          <a:prstGeom prst="rect">
            <a:avLst/>
          </a:prstGeom>
        </p:spPr>
        <p:txBody>
          <a:bodyPr lIns="91425" tIns="91425" rIns="91425" bIns="91425" anchor="t" anchorCtr="0">
            <a:noAutofit/>
          </a:bodyPr>
          <a:lstStyle/>
          <a:p>
            <a:pPr lvl="0" algn="l" rtl="0">
              <a:spcBef>
                <a:spcPts val="0"/>
              </a:spcBef>
              <a:buNone/>
            </a:pPr>
            <a:r>
              <a:rPr lang="en" b="1" i="1">
                <a:solidFill>
                  <a:srgbClr val="000000"/>
                </a:solidFill>
                <a:latin typeface="Cambria"/>
                <a:ea typeface="Cambria"/>
                <a:cs typeface="Cambria"/>
                <a:sym typeface="Cambria"/>
              </a:rPr>
              <a:t>Group Project</a:t>
            </a:r>
          </a:p>
        </p:txBody>
      </p:sp>
      <p:sp>
        <p:nvSpPr>
          <p:cNvPr id="88" name="Shape 88"/>
          <p:cNvSpPr txBox="1"/>
          <p:nvPr/>
        </p:nvSpPr>
        <p:spPr>
          <a:xfrm>
            <a:off x="55950" y="353599"/>
            <a:ext cx="9088200" cy="607775"/>
          </a:xfrm>
          <a:prstGeom prst="rect">
            <a:avLst/>
          </a:prstGeom>
          <a:noFill/>
          <a:ln>
            <a:noFill/>
          </a:ln>
        </p:spPr>
        <p:txBody>
          <a:bodyPr lIns="91425" tIns="91425" rIns="91425" bIns="91425" anchor="t" anchorCtr="0">
            <a:noAutofit/>
          </a:bodyPr>
          <a:lstStyle/>
          <a:p>
            <a:pPr lvl="0" rtl="0">
              <a:spcBef>
                <a:spcPts val="0"/>
              </a:spcBef>
              <a:buClr>
                <a:schemeClr val="dk1"/>
              </a:buClr>
              <a:buSzPct val="78571"/>
              <a:buFont typeface="Arial"/>
              <a:buNone/>
            </a:pPr>
            <a:r>
              <a:rPr lang="en" b="1" dirty="0">
                <a:solidFill>
                  <a:schemeClr val="dk1"/>
                </a:solidFill>
                <a:latin typeface="Cambria"/>
                <a:ea typeface="Cambria"/>
                <a:cs typeface="Cambria"/>
                <a:sym typeface="Cambria"/>
              </a:rPr>
              <a:t>High School </a:t>
            </a:r>
            <a:r>
              <a:rPr lang="en" b="1" dirty="0" smtClean="0">
                <a:solidFill>
                  <a:schemeClr val="dk1"/>
                </a:solidFill>
                <a:latin typeface="Cambria"/>
                <a:ea typeface="Cambria"/>
                <a:cs typeface="Cambria"/>
                <a:sym typeface="Cambria"/>
              </a:rPr>
              <a:t>Science</a:t>
            </a:r>
          </a:p>
          <a:p>
            <a:pPr lvl="0" rtl="0">
              <a:spcBef>
                <a:spcPts val="0"/>
              </a:spcBef>
              <a:buClr>
                <a:schemeClr val="dk1"/>
              </a:buClr>
              <a:buSzPct val="78571"/>
              <a:buFont typeface="Arial"/>
              <a:buNone/>
            </a:pPr>
            <a:r>
              <a:rPr lang="en" b="1" dirty="0" smtClean="0">
                <a:solidFill>
                  <a:schemeClr val="dk1"/>
                </a:solidFill>
                <a:latin typeface="Cambria"/>
                <a:ea typeface="Cambria"/>
                <a:cs typeface="Cambria"/>
                <a:sym typeface="Cambria"/>
              </a:rPr>
              <a:t>M.Clayton</a:t>
            </a:r>
            <a:endParaRPr lang="en" b="1" dirty="0">
              <a:solidFill>
                <a:schemeClr val="dk1"/>
              </a:solidFill>
              <a:latin typeface="Cambria"/>
              <a:ea typeface="Cambria"/>
              <a:cs typeface="Cambria"/>
              <a:sym typeface="Cambria"/>
            </a:endParaRPr>
          </a:p>
        </p:txBody>
      </p:sp>
      <p:pic>
        <p:nvPicPr>
          <p:cNvPr id="89" name="Shape 89"/>
          <p:cNvPicPr preferRelativeResize="0"/>
          <p:nvPr/>
        </p:nvPicPr>
        <p:blipFill>
          <a:blip r:embed="rId3">
            <a:alphaModFix/>
          </a:blip>
          <a:stretch>
            <a:fillRect/>
          </a:stretch>
        </p:blipFill>
        <p:spPr>
          <a:xfrm>
            <a:off x="5916525" y="1292962"/>
            <a:ext cx="3119699" cy="2584924"/>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156" name="Shape 156"/>
          <p:cNvSpPr txBox="1">
            <a:spLocks noGrp="1"/>
          </p:cNvSpPr>
          <p:nvPr>
            <p:ph type="body" idx="1"/>
          </p:nvPr>
        </p:nvSpPr>
        <p:spPr>
          <a:xfrm>
            <a:off x="633775" y="1200150"/>
            <a:ext cx="8052899" cy="485399"/>
          </a:xfrm>
          <a:prstGeom prst="rect">
            <a:avLst/>
          </a:prstGeom>
        </p:spPr>
        <p:txBody>
          <a:bodyPr lIns="91425" tIns="91425" rIns="91425" bIns="91425" anchor="t" anchorCtr="0">
            <a:noAutofit/>
          </a:bodyPr>
          <a:lstStyle/>
          <a:p>
            <a:pPr lvl="0" rtl="0">
              <a:spcBef>
                <a:spcPts val="0"/>
              </a:spcBef>
              <a:buNone/>
            </a:pPr>
            <a:r>
              <a:rPr lang="en" sz="2400" b="1" u="sng">
                <a:solidFill>
                  <a:schemeClr val="dk1"/>
                </a:solidFill>
                <a:latin typeface="Cambria"/>
                <a:ea typeface="Cambria"/>
                <a:cs typeface="Cambria"/>
                <a:sym typeface="Cambria"/>
              </a:rPr>
              <a:t>Objectives</a:t>
            </a:r>
          </a:p>
        </p:txBody>
      </p:sp>
      <p:sp>
        <p:nvSpPr>
          <p:cNvPr id="157" name="Shape 157"/>
          <p:cNvSpPr txBox="1"/>
          <p:nvPr/>
        </p:nvSpPr>
        <p:spPr>
          <a:xfrm>
            <a:off x="633775" y="1822325"/>
            <a:ext cx="5376899" cy="2892899"/>
          </a:xfrm>
          <a:prstGeom prst="rect">
            <a:avLst/>
          </a:prstGeom>
          <a:noFill/>
          <a:ln>
            <a:noFill/>
          </a:ln>
        </p:spPr>
        <p:txBody>
          <a:bodyPr lIns="91425" tIns="91425" rIns="91425" bIns="91425" anchor="t" anchorCtr="0">
            <a:noAutofit/>
          </a:bodyPr>
          <a:lstStyle/>
          <a:p>
            <a:pPr lvl="0" rtl="0">
              <a:lnSpc>
                <a:spcPct val="150000"/>
              </a:lnSpc>
              <a:spcBef>
                <a:spcPts val="0"/>
              </a:spcBef>
              <a:buClr>
                <a:schemeClr val="dk1"/>
              </a:buClr>
              <a:buSzPct val="61111"/>
              <a:buFont typeface="Arial"/>
              <a:buNone/>
            </a:pPr>
            <a:r>
              <a:rPr lang="en" sz="1800">
                <a:solidFill>
                  <a:schemeClr val="dk1"/>
                </a:solidFill>
                <a:latin typeface="Cambria"/>
                <a:ea typeface="Cambria"/>
                <a:cs typeface="Cambria"/>
                <a:sym typeface="Cambria"/>
              </a:rPr>
              <a:t>- Critique various opinions about producing and usage of electrical energy, develop logical arguments pro- or con- , and draw conclusions answering the EQ questions.</a:t>
            </a:r>
          </a:p>
          <a:p>
            <a:pPr lvl="0" rtl="0">
              <a:lnSpc>
                <a:spcPct val="150000"/>
              </a:lnSpc>
              <a:spcBef>
                <a:spcPts val="0"/>
              </a:spcBef>
              <a:buNone/>
            </a:pPr>
            <a:r>
              <a:rPr lang="en" sz="1800">
                <a:solidFill>
                  <a:schemeClr val="dk1"/>
                </a:solidFill>
                <a:latin typeface="Cambria"/>
                <a:ea typeface="Cambria"/>
                <a:cs typeface="Cambria"/>
                <a:sym typeface="Cambria"/>
              </a:rPr>
              <a:t>- Analyze collected material, critique and defend opinions, propose solutions to the identified problems.</a:t>
            </a:r>
          </a:p>
          <a:p>
            <a:pPr lvl="0" rtl="0">
              <a:lnSpc>
                <a:spcPct val="150000"/>
              </a:lnSpc>
              <a:spcBef>
                <a:spcPts val="0"/>
              </a:spcBef>
              <a:buNone/>
            </a:pPr>
            <a:endParaRPr>
              <a:solidFill>
                <a:schemeClr val="dk1"/>
              </a:solidFill>
              <a:latin typeface="Cambria"/>
              <a:ea typeface="Cambria"/>
              <a:cs typeface="Cambria"/>
              <a:sym typeface="Cambria"/>
            </a:endParaRPr>
          </a:p>
        </p:txBody>
      </p:sp>
      <p:pic>
        <p:nvPicPr>
          <p:cNvPr id="158" name="Shape 158"/>
          <p:cNvPicPr preferRelativeResize="0"/>
          <p:nvPr/>
        </p:nvPicPr>
        <p:blipFill>
          <a:blip r:embed="rId3">
            <a:alphaModFix/>
          </a:blip>
          <a:stretch>
            <a:fillRect/>
          </a:stretch>
        </p:blipFill>
        <p:spPr>
          <a:xfrm>
            <a:off x="5960325" y="2704337"/>
            <a:ext cx="2726475" cy="2010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164" name="Shape 164"/>
          <p:cNvSpPr txBox="1">
            <a:spLocks noGrp="1"/>
          </p:cNvSpPr>
          <p:nvPr>
            <p:ph type="body" idx="1"/>
          </p:nvPr>
        </p:nvSpPr>
        <p:spPr>
          <a:xfrm>
            <a:off x="633775" y="1200150"/>
            <a:ext cx="8052899" cy="485399"/>
          </a:xfrm>
          <a:prstGeom prst="rect">
            <a:avLst/>
          </a:prstGeom>
        </p:spPr>
        <p:txBody>
          <a:bodyPr lIns="91425" tIns="91425" rIns="91425" bIns="91425" anchor="t" anchorCtr="0">
            <a:noAutofit/>
          </a:bodyPr>
          <a:lstStyle/>
          <a:p>
            <a:pPr lvl="0" rtl="0">
              <a:spcBef>
                <a:spcPts val="0"/>
              </a:spcBef>
              <a:buNone/>
            </a:pPr>
            <a:r>
              <a:rPr lang="en" sz="2400" b="1" u="sng">
                <a:solidFill>
                  <a:schemeClr val="dk1"/>
                </a:solidFill>
                <a:latin typeface="Cambria"/>
                <a:ea typeface="Cambria"/>
                <a:cs typeface="Cambria"/>
                <a:sym typeface="Cambria"/>
              </a:rPr>
              <a:t>Objectives</a:t>
            </a:r>
          </a:p>
        </p:txBody>
      </p:sp>
      <p:sp>
        <p:nvSpPr>
          <p:cNvPr id="165" name="Shape 165"/>
          <p:cNvSpPr txBox="1"/>
          <p:nvPr/>
        </p:nvSpPr>
        <p:spPr>
          <a:xfrm>
            <a:off x="633775" y="2037025"/>
            <a:ext cx="5376899" cy="2554799"/>
          </a:xfrm>
          <a:prstGeom prst="rect">
            <a:avLst/>
          </a:prstGeom>
          <a:noFill/>
          <a:ln>
            <a:noFill/>
          </a:ln>
        </p:spPr>
        <p:txBody>
          <a:bodyPr lIns="91425" tIns="91425" rIns="91425" bIns="91425" anchor="t" anchorCtr="0">
            <a:noAutofit/>
          </a:bodyPr>
          <a:lstStyle/>
          <a:p>
            <a:pPr lvl="0" rtl="0">
              <a:lnSpc>
                <a:spcPct val="150000"/>
              </a:lnSpc>
              <a:spcBef>
                <a:spcPts val="0"/>
              </a:spcBef>
              <a:buClr>
                <a:schemeClr val="dk1"/>
              </a:buClr>
              <a:buSzPct val="61111"/>
              <a:buFont typeface="Arial"/>
              <a:buNone/>
            </a:pPr>
            <a:r>
              <a:rPr lang="en" sz="1800">
                <a:solidFill>
                  <a:schemeClr val="dk1"/>
                </a:solidFill>
                <a:latin typeface="Cambria"/>
                <a:ea typeface="Cambria"/>
                <a:cs typeface="Cambria"/>
                <a:sym typeface="Cambria"/>
              </a:rPr>
              <a:t>- Collaborate on each step of the project.</a:t>
            </a:r>
          </a:p>
          <a:p>
            <a:pPr lvl="0" rtl="0">
              <a:lnSpc>
                <a:spcPct val="150000"/>
              </a:lnSpc>
              <a:spcBef>
                <a:spcPts val="0"/>
              </a:spcBef>
              <a:buNone/>
            </a:pPr>
            <a:r>
              <a:rPr lang="en" sz="1800">
                <a:solidFill>
                  <a:schemeClr val="dk1"/>
                </a:solidFill>
                <a:latin typeface="Cambria"/>
                <a:ea typeface="Cambria"/>
                <a:cs typeface="Cambria"/>
                <a:sym typeface="Cambria"/>
              </a:rPr>
              <a:t>- Use technologies for group collaboration, collection and analysis of information, and to publish and update the product of the research.</a:t>
            </a:r>
          </a:p>
          <a:p>
            <a:pPr lvl="0" rtl="0">
              <a:lnSpc>
                <a:spcPct val="150000"/>
              </a:lnSpc>
              <a:spcBef>
                <a:spcPts val="0"/>
              </a:spcBef>
              <a:buNone/>
            </a:pPr>
            <a:endParaRPr>
              <a:solidFill>
                <a:schemeClr val="dk1"/>
              </a:solidFill>
              <a:latin typeface="Cambria"/>
              <a:ea typeface="Cambria"/>
              <a:cs typeface="Cambria"/>
              <a:sym typeface="Cambria"/>
            </a:endParaRPr>
          </a:p>
        </p:txBody>
      </p:sp>
      <p:pic>
        <p:nvPicPr>
          <p:cNvPr id="166" name="Shape 166"/>
          <p:cNvPicPr preferRelativeResize="0"/>
          <p:nvPr/>
        </p:nvPicPr>
        <p:blipFill>
          <a:blip r:embed="rId3">
            <a:alphaModFix/>
          </a:blip>
          <a:stretch>
            <a:fillRect/>
          </a:stretch>
        </p:blipFill>
        <p:spPr>
          <a:xfrm>
            <a:off x="5960325" y="2704337"/>
            <a:ext cx="2726475" cy="2010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172" name="Shape 172"/>
          <p:cNvSpPr txBox="1">
            <a:spLocks noGrp="1"/>
          </p:cNvSpPr>
          <p:nvPr>
            <p:ph type="body" idx="1"/>
          </p:nvPr>
        </p:nvSpPr>
        <p:spPr>
          <a:xfrm>
            <a:off x="457200" y="1200150"/>
            <a:ext cx="8229600" cy="600600"/>
          </a:xfrm>
          <a:prstGeom prst="rect">
            <a:avLst/>
          </a:prstGeom>
        </p:spPr>
        <p:txBody>
          <a:bodyPr lIns="91425" tIns="91425" rIns="91425" bIns="91425" anchor="t" anchorCtr="0">
            <a:noAutofit/>
          </a:bodyPr>
          <a:lstStyle/>
          <a:p>
            <a:pPr lvl="0" algn="ctr" rtl="0">
              <a:spcBef>
                <a:spcPts val="0"/>
              </a:spcBef>
              <a:buNone/>
            </a:pPr>
            <a:r>
              <a:rPr lang="en" b="1" i="1" u="sng">
                <a:solidFill>
                  <a:srgbClr val="FF0000"/>
                </a:solidFill>
                <a:latin typeface="Cambria"/>
                <a:ea typeface="Cambria"/>
                <a:cs typeface="Cambria"/>
                <a:sym typeface="Cambria"/>
              </a:rPr>
              <a:t>ESSENTIAL QUESTIONS:</a:t>
            </a:r>
          </a:p>
        </p:txBody>
      </p:sp>
      <p:sp>
        <p:nvSpPr>
          <p:cNvPr id="173" name="Shape 173"/>
          <p:cNvSpPr txBox="1"/>
          <p:nvPr/>
        </p:nvSpPr>
        <p:spPr>
          <a:xfrm>
            <a:off x="605750" y="1800750"/>
            <a:ext cx="4434000" cy="2884499"/>
          </a:xfrm>
          <a:prstGeom prst="rect">
            <a:avLst/>
          </a:prstGeom>
          <a:noFill/>
          <a:ln>
            <a:noFill/>
          </a:ln>
        </p:spPr>
        <p:txBody>
          <a:bodyPr lIns="91425" tIns="91425" rIns="91425" bIns="91425" anchor="t" anchorCtr="0">
            <a:noAutofit/>
          </a:bodyPr>
          <a:lstStyle/>
          <a:p>
            <a:pPr marL="457200" lvl="0" indent="-342900" rtl="0">
              <a:spcBef>
                <a:spcPts val="0"/>
              </a:spcBef>
              <a:spcAft>
                <a:spcPts val="1000"/>
              </a:spcAft>
              <a:buClr>
                <a:schemeClr val="dk1"/>
              </a:buClr>
              <a:buSzPct val="100000"/>
              <a:buFont typeface="Cambria"/>
              <a:buChar char="-"/>
            </a:pPr>
            <a:r>
              <a:rPr lang="en" sz="1800" b="1" i="1">
                <a:solidFill>
                  <a:schemeClr val="dk1"/>
                </a:solidFill>
                <a:latin typeface="Cambria"/>
                <a:ea typeface="Cambria"/>
                <a:cs typeface="Cambria"/>
                <a:sym typeface="Cambria"/>
              </a:rPr>
              <a:t>How do magnets interact with one another? </a:t>
            </a:r>
          </a:p>
          <a:p>
            <a:pPr marL="457200" lvl="0" indent="-342900" rtl="0">
              <a:spcBef>
                <a:spcPts val="0"/>
              </a:spcBef>
              <a:spcAft>
                <a:spcPts val="1000"/>
              </a:spcAft>
              <a:buClr>
                <a:schemeClr val="dk1"/>
              </a:buClr>
              <a:buSzPct val="100000"/>
              <a:buFont typeface="Cambria"/>
              <a:buChar char="-"/>
            </a:pPr>
            <a:r>
              <a:rPr lang="en" sz="1800" b="1" i="1">
                <a:solidFill>
                  <a:schemeClr val="dk1"/>
                </a:solidFill>
                <a:latin typeface="Cambria"/>
                <a:ea typeface="Cambria"/>
                <a:cs typeface="Cambria"/>
                <a:sym typeface="Cambria"/>
              </a:rPr>
              <a:t>Why are some materials magnetic while others are not? </a:t>
            </a:r>
          </a:p>
          <a:p>
            <a:pPr marL="457200" lvl="0" indent="-342900" rtl="0">
              <a:spcBef>
                <a:spcPts val="0"/>
              </a:spcBef>
              <a:spcAft>
                <a:spcPts val="1000"/>
              </a:spcAft>
              <a:buClr>
                <a:schemeClr val="dk1"/>
              </a:buClr>
              <a:buSzPct val="100000"/>
              <a:buFont typeface="Cambria"/>
              <a:buChar char="-"/>
            </a:pPr>
            <a:r>
              <a:rPr lang="en" sz="1800" b="1" i="1">
                <a:solidFill>
                  <a:schemeClr val="dk1"/>
                </a:solidFill>
                <a:latin typeface="Cambria"/>
                <a:ea typeface="Cambria"/>
                <a:cs typeface="Cambria"/>
                <a:sym typeface="Cambria"/>
              </a:rPr>
              <a:t>How can an electric charge create a magnetic field? </a:t>
            </a:r>
          </a:p>
          <a:p>
            <a:pPr marL="457200" lvl="0" indent="-342900">
              <a:spcBef>
                <a:spcPts val="0"/>
              </a:spcBef>
              <a:spcAft>
                <a:spcPts val="1000"/>
              </a:spcAft>
              <a:buClr>
                <a:schemeClr val="dk1"/>
              </a:buClr>
              <a:buSzPct val="100000"/>
              <a:buFont typeface="Cambria"/>
              <a:buChar char="-"/>
            </a:pPr>
            <a:r>
              <a:rPr lang="en" sz="1800" b="1" i="1">
                <a:solidFill>
                  <a:schemeClr val="dk1"/>
                </a:solidFill>
                <a:latin typeface="Cambria"/>
                <a:ea typeface="Cambria"/>
                <a:cs typeface="Cambria"/>
                <a:sym typeface="Cambria"/>
              </a:rPr>
              <a:t>What are some sources of electrical energy in the United States?</a:t>
            </a:r>
          </a:p>
        </p:txBody>
      </p:sp>
      <p:pic>
        <p:nvPicPr>
          <p:cNvPr id="174" name="Shape 174"/>
          <p:cNvPicPr preferRelativeResize="0"/>
          <p:nvPr/>
        </p:nvPicPr>
        <p:blipFill>
          <a:blip r:embed="rId3">
            <a:alphaModFix/>
          </a:blip>
          <a:stretch>
            <a:fillRect/>
          </a:stretch>
        </p:blipFill>
        <p:spPr>
          <a:xfrm>
            <a:off x="5235825" y="2184950"/>
            <a:ext cx="3293149" cy="2080149"/>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180" name="Shape 180"/>
          <p:cNvSpPr txBox="1">
            <a:spLocks noGrp="1"/>
          </p:cNvSpPr>
          <p:nvPr>
            <p:ph type="body" idx="1"/>
          </p:nvPr>
        </p:nvSpPr>
        <p:spPr>
          <a:xfrm>
            <a:off x="633775" y="1200150"/>
            <a:ext cx="8052899" cy="485399"/>
          </a:xfrm>
          <a:prstGeom prst="rect">
            <a:avLst/>
          </a:prstGeom>
        </p:spPr>
        <p:txBody>
          <a:bodyPr lIns="91425" tIns="91425" rIns="91425" bIns="91425" anchor="t" anchorCtr="0">
            <a:noAutofit/>
          </a:bodyPr>
          <a:lstStyle/>
          <a:p>
            <a:pPr lvl="0" algn="ctr" rtl="0">
              <a:spcBef>
                <a:spcPts val="0"/>
              </a:spcBef>
              <a:buNone/>
            </a:pPr>
            <a:r>
              <a:rPr lang="en" sz="2400" b="1" u="sng">
                <a:solidFill>
                  <a:schemeClr val="dk1"/>
                </a:solidFill>
                <a:latin typeface="Cambria"/>
                <a:ea typeface="Cambria"/>
                <a:cs typeface="Cambria"/>
                <a:sym typeface="Cambria"/>
              </a:rPr>
              <a:t>Part 1. </a:t>
            </a:r>
            <a:r>
              <a:rPr lang="en" sz="2400" b="1" i="1" u="sng">
                <a:solidFill>
                  <a:schemeClr val="dk1"/>
                </a:solidFill>
                <a:latin typeface="Cambria"/>
                <a:ea typeface="Cambria"/>
                <a:cs typeface="Cambria"/>
                <a:sym typeface="Cambria"/>
              </a:rPr>
              <a:t>Magnets and Magnetic Fields.</a:t>
            </a:r>
          </a:p>
        </p:txBody>
      </p:sp>
      <p:sp>
        <p:nvSpPr>
          <p:cNvPr id="181" name="Shape 181"/>
          <p:cNvSpPr txBox="1"/>
          <p:nvPr/>
        </p:nvSpPr>
        <p:spPr>
          <a:xfrm>
            <a:off x="633775" y="2037025"/>
            <a:ext cx="923999" cy="2554799"/>
          </a:xfrm>
          <a:prstGeom prst="rect">
            <a:avLst/>
          </a:prstGeom>
          <a:noFill/>
          <a:ln>
            <a:noFill/>
          </a:ln>
        </p:spPr>
        <p:txBody>
          <a:bodyPr lIns="91425" tIns="91425" rIns="91425" bIns="91425" anchor="t" anchorCtr="0">
            <a:noAutofit/>
          </a:bodyPr>
          <a:lstStyle/>
          <a:p>
            <a:pPr lvl="0" rtl="0">
              <a:lnSpc>
                <a:spcPct val="150000"/>
              </a:lnSpc>
              <a:spcBef>
                <a:spcPts val="0"/>
              </a:spcBef>
              <a:buNone/>
            </a:pPr>
            <a:endParaRPr sz="1800">
              <a:solidFill>
                <a:schemeClr val="dk1"/>
              </a:solidFill>
              <a:latin typeface="Cambria"/>
              <a:ea typeface="Cambria"/>
              <a:cs typeface="Cambria"/>
              <a:sym typeface="Cambria"/>
            </a:endParaRPr>
          </a:p>
          <a:p>
            <a:pPr lvl="0" rtl="0">
              <a:lnSpc>
                <a:spcPct val="150000"/>
              </a:lnSpc>
              <a:spcBef>
                <a:spcPts val="0"/>
              </a:spcBef>
              <a:buNone/>
            </a:pPr>
            <a:endParaRPr>
              <a:solidFill>
                <a:schemeClr val="dk1"/>
              </a:solidFill>
              <a:latin typeface="Cambria"/>
              <a:ea typeface="Cambria"/>
              <a:cs typeface="Cambria"/>
              <a:sym typeface="Cambria"/>
            </a:endParaRPr>
          </a:p>
        </p:txBody>
      </p:sp>
      <p:pic>
        <p:nvPicPr>
          <p:cNvPr id="182" name="Shape 182"/>
          <p:cNvPicPr preferRelativeResize="0"/>
          <p:nvPr/>
        </p:nvPicPr>
        <p:blipFill>
          <a:blip r:embed="rId3">
            <a:alphaModFix/>
          </a:blip>
          <a:stretch>
            <a:fillRect/>
          </a:stretch>
        </p:blipFill>
        <p:spPr>
          <a:xfrm>
            <a:off x="3892925" y="2333712"/>
            <a:ext cx="1129075" cy="2258124"/>
          </a:xfrm>
          <a:prstGeom prst="rect">
            <a:avLst/>
          </a:prstGeom>
          <a:noFill/>
          <a:ln>
            <a:noFill/>
          </a:ln>
        </p:spPr>
      </p:pic>
      <p:pic>
        <p:nvPicPr>
          <p:cNvPr id="183" name="Shape 183"/>
          <p:cNvPicPr preferRelativeResize="0"/>
          <p:nvPr/>
        </p:nvPicPr>
        <p:blipFill>
          <a:blip r:embed="rId4">
            <a:alphaModFix/>
          </a:blip>
          <a:stretch>
            <a:fillRect/>
          </a:stretch>
        </p:blipFill>
        <p:spPr>
          <a:xfrm>
            <a:off x="5731450" y="2839225"/>
            <a:ext cx="2609850" cy="1752600"/>
          </a:xfrm>
          <a:prstGeom prst="rect">
            <a:avLst/>
          </a:prstGeom>
          <a:noFill/>
          <a:ln>
            <a:noFill/>
          </a:ln>
        </p:spPr>
      </p:pic>
      <p:pic>
        <p:nvPicPr>
          <p:cNvPr id="184" name="Shape 184"/>
          <p:cNvPicPr preferRelativeResize="0"/>
          <p:nvPr/>
        </p:nvPicPr>
        <p:blipFill>
          <a:blip r:embed="rId5">
            <a:alphaModFix/>
          </a:blip>
          <a:stretch>
            <a:fillRect/>
          </a:stretch>
        </p:blipFill>
        <p:spPr>
          <a:xfrm>
            <a:off x="663900" y="2859224"/>
            <a:ext cx="2609850" cy="1732601"/>
          </a:xfrm>
          <a:prstGeom prst="rect">
            <a:avLst/>
          </a:prstGeom>
          <a:noFill/>
          <a:ln>
            <a:noFill/>
          </a:ln>
        </p:spPr>
      </p:pic>
    </p:spTree>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190" name="Shape 190"/>
          <p:cNvSpPr txBox="1">
            <a:spLocks noGrp="1"/>
          </p:cNvSpPr>
          <p:nvPr>
            <p:ph type="body" idx="1"/>
          </p:nvPr>
        </p:nvSpPr>
        <p:spPr>
          <a:xfrm>
            <a:off x="457200" y="1713575"/>
            <a:ext cx="8229600" cy="600600"/>
          </a:xfrm>
          <a:prstGeom prst="rect">
            <a:avLst/>
          </a:prstGeom>
        </p:spPr>
        <p:txBody>
          <a:bodyPr lIns="91425" tIns="91425" rIns="91425" bIns="91425" anchor="t" anchorCtr="0">
            <a:noAutofit/>
          </a:bodyPr>
          <a:lstStyle/>
          <a:p>
            <a:pPr lvl="0" algn="ctr" rtl="0">
              <a:spcBef>
                <a:spcPts val="0"/>
              </a:spcBef>
              <a:buNone/>
            </a:pPr>
            <a:r>
              <a:rPr lang="en" b="1" i="1" u="sng">
                <a:solidFill>
                  <a:srgbClr val="FF0000"/>
                </a:solidFill>
                <a:latin typeface="Cambria"/>
                <a:ea typeface="Cambria"/>
                <a:cs typeface="Cambria"/>
                <a:sym typeface="Cambria"/>
              </a:rPr>
              <a:t>NO CONTENT FOUND!</a:t>
            </a:r>
          </a:p>
        </p:txBody>
      </p:sp>
      <p:pic>
        <p:nvPicPr>
          <p:cNvPr id="191" name="Shape 191"/>
          <p:cNvPicPr preferRelativeResize="0"/>
          <p:nvPr/>
        </p:nvPicPr>
        <p:blipFill>
          <a:blip r:embed="rId3">
            <a:alphaModFix/>
          </a:blip>
          <a:stretch>
            <a:fillRect/>
          </a:stretch>
        </p:blipFill>
        <p:spPr>
          <a:xfrm>
            <a:off x="3397774" y="2611049"/>
            <a:ext cx="2006100" cy="2006100"/>
          </a:xfrm>
          <a:prstGeom prst="rect">
            <a:avLst/>
          </a:prstGeom>
          <a:noFill/>
          <a:ln>
            <a:noFill/>
          </a:ln>
        </p:spPr>
      </p:pic>
    </p:spTree>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197" name="Shape 197"/>
          <p:cNvSpPr txBox="1">
            <a:spLocks noGrp="1"/>
          </p:cNvSpPr>
          <p:nvPr>
            <p:ph type="body" idx="1"/>
          </p:nvPr>
        </p:nvSpPr>
        <p:spPr>
          <a:xfrm>
            <a:off x="633775" y="1200150"/>
            <a:ext cx="8052899" cy="485399"/>
          </a:xfrm>
          <a:prstGeom prst="rect">
            <a:avLst/>
          </a:prstGeom>
        </p:spPr>
        <p:txBody>
          <a:bodyPr lIns="91425" tIns="91425" rIns="91425" bIns="91425" anchor="t" anchorCtr="0">
            <a:noAutofit/>
          </a:bodyPr>
          <a:lstStyle/>
          <a:p>
            <a:pPr lvl="0" algn="ctr" rtl="0">
              <a:spcBef>
                <a:spcPts val="0"/>
              </a:spcBef>
              <a:buNone/>
            </a:pPr>
            <a:r>
              <a:rPr lang="en" sz="2400" b="1" u="sng">
                <a:solidFill>
                  <a:schemeClr val="dk1"/>
                </a:solidFill>
                <a:latin typeface="Cambria"/>
                <a:ea typeface="Cambria"/>
                <a:cs typeface="Cambria"/>
                <a:sym typeface="Cambria"/>
              </a:rPr>
              <a:t>Part 2. </a:t>
            </a:r>
            <a:r>
              <a:rPr lang="en" sz="2400" b="1" i="1" u="sng">
                <a:solidFill>
                  <a:schemeClr val="dk1"/>
                </a:solidFill>
                <a:latin typeface="Cambria"/>
                <a:ea typeface="Cambria"/>
                <a:cs typeface="Cambria"/>
                <a:sym typeface="Cambria"/>
              </a:rPr>
              <a:t>Electromagnetism.</a:t>
            </a:r>
          </a:p>
        </p:txBody>
      </p:sp>
      <p:pic>
        <p:nvPicPr>
          <p:cNvPr id="198" name="Shape 198"/>
          <p:cNvPicPr preferRelativeResize="0"/>
          <p:nvPr/>
        </p:nvPicPr>
        <p:blipFill>
          <a:blip r:embed="rId3">
            <a:alphaModFix/>
          </a:blip>
          <a:stretch>
            <a:fillRect/>
          </a:stretch>
        </p:blipFill>
        <p:spPr>
          <a:xfrm>
            <a:off x="398975" y="2976900"/>
            <a:ext cx="2149674" cy="1719750"/>
          </a:xfrm>
          <a:prstGeom prst="rect">
            <a:avLst/>
          </a:prstGeom>
          <a:noFill/>
          <a:ln>
            <a:noFill/>
          </a:ln>
        </p:spPr>
      </p:pic>
      <p:pic>
        <p:nvPicPr>
          <p:cNvPr id="199" name="Shape 199"/>
          <p:cNvPicPr preferRelativeResize="0"/>
          <p:nvPr/>
        </p:nvPicPr>
        <p:blipFill>
          <a:blip r:embed="rId4">
            <a:alphaModFix/>
          </a:blip>
          <a:stretch>
            <a:fillRect/>
          </a:stretch>
        </p:blipFill>
        <p:spPr>
          <a:xfrm>
            <a:off x="6457950" y="3025000"/>
            <a:ext cx="2228849" cy="1671649"/>
          </a:xfrm>
          <a:prstGeom prst="rect">
            <a:avLst/>
          </a:prstGeom>
          <a:noFill/>
          <a:ln>
            <a:noFill/>
          </a:ln>
        </p:spPr>
      </p:pic>
      <p:pic>
        <p:nvPicPr>
          <p:cNvPr id="200" name="Shape 200"/>
          <p:cNvPicPr preferRelativeResize="0"/>
          <p:nvPr/>
        </p:nvPicPr>
        <p:blipFill>
          <a:blip r:embed="rId5">
            <a:alphaModFix/>
          </a:blip>
          <a:stretch>
            <a:fillRect/>
          </a:stretch>
        </p:blipFill>
        <p:spPr>
          <a:xfrm>
            <a:off x="3261550" y="2081425"/>
            <a:ext cx="2228850" cy="1428750"/>
          </a:xfrm>
          <a:prstGeom prst="rect">
            <a:avLst/>
          </a:prstGeom>
          <a:noFill/>
          <a:ln>
            <a:noFill/>
          </a:ln>
        </p:spPr>
      </p:pic>
    </p:spTree>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206" name="Shape 206"/>
          <p:cNvSpPr txBox="1">
            <a:spLocks noGrp="1"/>
          </p:cNvSpPr>
          <p:nvPr>
            <p:ph type="body" idx="1"/>
          </p:nvPr>
        </p:nvSpPr>
        <p:spPr>
          <a:xfrm>
            <a:off x="457200" y="1713575"/>
            <a:ext cx="8229600" cy="600600"/>
          </a:xfrm>
          <a:prstGeom prst="rect">
            <a:avLst/>
          </a:prstGeom>
        </p:spPr>
        <p:txBody>
          <a:bodyPr lIns="91425" tIns="91425" rIns="91425" bIns="91425" anchor="t" anchorCtr="0">
            <a:noAutofit/>
          </a:bodyPr>
          <a:lstStyle/>
          <a:p>
            <a:pPr lvl="0" algn="ctr" rtl="0">
              <a:spcBef>
                <a:spcPts val="0"/>
              </a:spcBef>
              <a:buNone/>
            </a:pPr>
            <a:r>
              <a:rPr lang="en" b="1" i="1" u="sng">
                <a:solidFill>
                  <a:srgbClr val="FF0000"/>
                </a:solidFill>
                <a:latin typeface="Cambria"/>
                <a:ea typeface="Cambria"/>
                <a:cs typeface="Cambria"/>
                <a:sym typeface="Cambria"/>
              </a:rPr>
              <a:t>NO CONTENT FOUND!</a:t>
            </a:r>
          </a:p>
        </p:txBody>
      </p:sp>
      <p:pic>
        <p:nvPicPr>
          <p:cNvPr id="207" name="Shape 207"/>
          <p:cNvPicPr preferRelativeResize="0"/>
          <p:nvPr/>
        </p:nvPicPr>
        <p:blipFill>
          <a:blip r:embed="rId3">
            <a:alphaModFix/>
          </a:blip>
          <a:stretch>
            <a:fillRect/>
          </a:stretch>
        </p:blipFill>
        <p:spPr>
          <a:xfrm>
            <a:off x="3397774" y="2611049"/>
            <a:ext cx="2006100" cy="2006100"/>
          </a:xfrm>
          <a:prstGeom prst="rect">
            <a:avLst/>
          </a:prstGeom>
          <a:noFill/>
          <a:ln>
            <a:noFill/>
          </a:ln>
        </p:spPr>
      </p:pic>
    </p:spTree>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213" name="Shape 213"/>
          <p:cNvSpPr txBox="1">
            <a:spLocks noGrp="1"/>
          </p:cNvSpPr>
          <p:nvPr>
            <p:ph type="body" idx="1"/>
          </p:nvPr>
        </p:nvSpPr>
        <p:spPr>
          <a:xfrm>
            <a:off x="633775" y="1200150"/>
            <a:ext cx="8052899" cy="485399"/>
          </a:xfrm>
          <a:prstGeom prst="rect">
            <a:avLst/>
          </a:prstGeom>
        </p:spPr>
        <p:txBody>
          <a:bodyPr lIns="91425" tIns="91425" rIns="91425" bIns="91425" anchor="t" anchorCtr="0">
            <a:noAutofit/>
          </a:bodyPr>
          <a:lstStyle/>
          <a:p>
            <a:pPr lvl="0" algn="ctr" rtl="0">
              <a:spcBef>
                <a:spcPts val="0"/>
              </a:spcBef>
              <a:buNone/>
            </a:pPr>
            <a:r>
              <a:rPr lang="en" sz="2400" b="1" u="sng">
                <a:solidFill>
                  <a:schemeClr val="dk1"/>
                </a:solidFill>
                <a:latin typeface="Cambria"/>
                <a:ea typeface="Cambria"/>
                <a:cs typeface="Cambria"/>
                <a:sym typeface="Cambria"/>
              </a:rPr>
              <a:t>Part 3. </a:t>
            </a:r>
            <a:r>
              <a:rPr lang="en" sz="2400" b="1" i="1" u="sng">
                <a:solidFill>
                  <a:schemeClr val="dk1"/>
                </a:solidFill>
                <a:latin typeface="Cambria"/>
                <a:ea typeface="Cambria"/>
                <a:cs typeface="Cambria"/>
                <a:sym typeface="Cambria"/>
              </a:rPr>
              <a:t>Electrical Energy Generation and Transmission.</a:t>
            </a:r>
          </a:p>
        </p:txBody>
      </p:sp>
      <p:sp>
        <p:nvSpPr>
          <p:cNvPr id="214" name="Shape 214"/>
          <p:cNvSpPr txBox="1"/>
          <p:nvPr/>
        </p:nvSpPr>
        <p:spPr>
          <a:xfrm>
            <a:off x="633775" y="2037025"/>
            <a:ext cx="923999" cy="2554799"/>
          </a:xfrm>
          <a:prstGeom prst="rect">
            <a:avLst/>
          </a:prstGeom>
          <a:noFill/>
          <a:ln>
            <a:noFill/>
          </a:ln>
        </p:spPr>
        <p:txBody>
          <a:bodyPr lIns="91425" tIns="91425" rIns="91425" bIns="91425" anchor="t" anchorCtr="0">
            <a:noAutofit/>
          </a:bodyPr>
          <a:lstStyle/>
          <a:p>
            <a:pPr lvl="0" rtl="0">
              <a:lnSpc>
                <a:spcPct val="150000"/>
              </a:lnSpc>
              <a:spcBef>
                <a:spcPts val="0"/>
              </a:spcBef>
              <a:buNone/>
            </a:pPr>
            <a:endParaRPr sz="1800">
              <a:solidFill>
                <a:schemeClr val="dk1"/>
              </a:solidFill>
              <a:latin typeface="Cambria"/>
              <a:ea typeface="Cambria"/>
              <a:cs typeface="Cambria"/>
              <a:sym typeface="Cambria"/>
            </a:endParaRPr>
          </a:p>
          <a:p>
            <a:pPr lvl="0" rtl="0">
              <a:lnSpc>
                <a:spcPct val="150000"/>
              </a:lnSpc>
              <a:spcBef>
                <a:spcPts val="0"/>
              </a:spcBef>
              <a:buNone/>
            </a:pPr>
            <a:endParaRPr>
              <a:solidFill>
                <a:schemeClr val="dk1"/>
              </a:solidFill>
              <a:latin typeface="Cambria"/>
              <a:ea typeface="Cambria"/>
              <a:cs typeface="Cambria"/>
              <a:sym typeface="Cambria"/>
            </a:endParaRPr>
          </a:p>
        </p:txBody>
      </p:sp>
      <p:pic>
        <p:nvPicPr>
          <p:cNvPr id="215" name="Shape 215"/>
          <p:cNvPicPr preferRelativeResize="0"/>
          <p:nvPr/>
        </p:nvPicPr>
        <p:blipFill>
          <a:blip r:embed="rId3">
            <a:alphaModFix/>
          </a:blip>
          <a:stretch>
            <a:fillRect/>
          </a:stretch>
        </p:blipFill>
        <p:spPr>
          <a:xfrm>
            <a:off x="375075" y="2867575"/>
            <a:ext cx="1789600" cy="1789600"/>
          </a:xfrm>
          <a:prstGeom prst="rect">
            <a:avLst/>
          </a:prstGeom>
          <a:noFill/>
          <a:ln>
            <a:noFill/>
          </a:ln>
        </p:spPr>
      </p:pic>
      <p:pic>
        <p:nvPicPr>
          <p:cNvPr id="216" name="Shape 216"/>
          <p:cNvPicPr preferRelativeResize="0"/>
          <p:nvPr/>
        </p:nvPicPr>
        <p:blipFill>
          <a:blip r:embed="rId4">
            <a:alphaModFix/>
          </a:blip>
          <a:stretch>
            <a:fillRect/>
          </a:stretch>
        </p:blipFill>
        <p:spPr>
          <a:xfrm>
            <a:off x="5871275" y="2566175"/>
            <a:ext cx="2700875" cy="2025650"/>
          </a:xfrm>
          <a:prstGeom prst="rect">
            <a:avLst/>
          </a:prstGeom>
          <a:noFill/>
          <a:ln>
            <a:noFill/>
          </a:ln>
        </p:spPr>
      </p:pic>
      <p:pic>
        <p:nvPicPr>
          <p:cNvPr id="217" name="Shape 217"/>
          <p:cNvPicPr preferRelativeResize="0"/>
          <p:nvPr/>
        </p:nvPicPr>
        <p:blipFill>
          <a:blip r:embed="rId5">
            <a:alphaModFix/>
          </a:blip>
          <a:stretch>
            <a:fillRect/>
          </a:stretch>
        </p:blipFill>
        <p:spPr>
          <a:xfrm>
            <a:off x="2936962" y="2534149"/>
            <a:ext cx="1828512" cy="2089713"/>
          </a:xfrm>
          <a:prstGeom prst="rect">
            <a:avLst/>
          </a:prstGeom>
          <a:noFill/>
          <a:ln>
            <a:noFill/>
          </a:ln>
        </p:spPr>
      </p:pic>
    </p:spTree>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223" name="Shape 223"/>
          <p:cNvSpPr txBox="1">
            <a:spLocks noGrp="1"/>
          </p:cNvSpPr>
          <p:nvPr>
            <p:ph type="body" idx="1"/>
          </p:nvPr>
        </p:nvSpPr>
        <p:spPr>
          <a:xfrm>
            <a:off x="457200" y="1713575"/>
            <a:ext cx="8229600" cy="600600"/>
          </a:xfrm>
          <a:prstGeom prst="rect">
            <a:avLst/>
          </a:prstGeom>
        </p:spPr>
        <p:txBody>
          <a:bodyPr lIns="91425" tIns="91425" rIns="91425" bIns="91425" anchor="t" anchorCtr="0">
            <a:noAutofit/>
          </a:bodyPr>
          <a:lstStyle/>
          <a:p>
            <a:pPr lvl="0" algn="ctr" rtl="0">
              <a:spcBef>
                <a:spcPts val="0"/>
              </a:spcBef>
              <a:buNone/>
            </a:pPr>
            <a:r>
              <a:rPr lang="en" b="1" i="1" u="sng">
                <a:solidFill>
                  <a:srgbClr val="FF0000"/>
                </a:solidFill>
                <a:latin typeface="Cambria"/>
                <a:ea typeface="Cambria"/>
                <a:cs typeface="Cambria"/>
                <a:sym typeface="Cambria"/>
              </a:rPr>
              <a:t>NO CONTENT FOUND!</a:t>
            </a:r>
          </a:p>
        </p:txBody>
      </p:sp>
      <p:pic>
        <p:nvPicPr>
          <p:cNvPr id="224" name="Shape 224"/>
          <p:cNvPicPr preferRelativeResize="0"/>
          <p:nvPr/>
        </p:nvPicPr>
        <p:blipFill>
          <a:blip r:embed="rId3">
            <a:alphaModFix/>
          </a:blip>
          <a:stretch>
            <a:fillRect/>
          </a:stretch>
        </p:blipFill>
        <p:spPr>
          <a:xfrm>
            <a:off x="3397774" y="2611049"/>
            <a:ext cx="2006100" cy="2006100"/>
          </a:xfrm>
          <a:prstGeom prst="rect">
            <a:avLst/>
          </a:prstGeom>
          <a:noFill/>
          <a:ln>
            <a:noFill/>
          </a:ln>
        </p:spPr>
      </p:pic>
    </p:spTree>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230" name="Shape 230"/>
          <p:cNvSpPr txBox="1">
            <a:spLocks noGrp="1"/>
          </p:cNvSpPr>
          <p:nvPr>
            <p:ph type="body" idx="1"/>
          </p:nvPr>
        </p:nvSpPr>
        <p:spPr>
          <a:xfrm>
            <a:off x="457200" y="1200150"/>
            <a:ext cx="8229600" cy="796500"/>
          </a:xfrm>
          <a:prstGeom prst="rect">
            <a:avLst/>
          </a:prstGeom>
        </p:spPr>
        <p:txBody>
          <a:bodyPr lIns="91425" tIns="91425" rIns="91425" bIns="91425" anchor="t" anchorCtr="0">
            <a:noAutofit/>
          </a:bodyPr>
          <a:lstStyle/>
          <a:p>
            <a:pPr lvl="0" algn="ctr" rtl="0">
              <a:spcBef>
                <a:spcPts val="0"/>
              </a:spcBef>
              <a:buNone/>
            </a:pPr>
            <a:r>
              <a:rPr lang="en" sz="3600" b="1" u="sng">
                <a:solidFill>
                  <a:srgbClr val="000000"/>
                </a:solidFill>
                <a:latin typeface="Cambria"/>
                <a:ea typeface="Cambria"/>
                <a:cs typeface="Cambria"/>
                <a:sym typeface="Cambria"/>
              </a:rPr>
              <a:t>GROUP PROJECT</a:t>
            </a:r>
          </a:p>
        </p:txBody>
      </p:sp>
      <p:pic>
        <p:nvPicPr>
          <p:cNvPr id="231" name="Shape 231"/>
          <p:cNvPicPr preferRelativeResize="0"/>
          <p:nvPr/>
        </p:nvPicPr>
        <p:blipFill>
          <a:blip r:embed="rId3">
            <a:alphaModFix/>
          </a:blip>
          <a:stretch>
            <a:fillRect/>
          </a:stretch>
        </p:blipFill>
        <p:spPr>
          <a:xfrm>
            <a:off x="2902125" y="2049600"/>
            <a:ext cx="3426099" cy="2566275"/>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95" name="Shape 95"/>
          <p:cNvSpPr txBox="1">
            <a:spLocks noGrp="1"/>
          </p:cNvSpPr>
          <p:nvPr>
            <p:ph type="body" idx="1"/>
          </p:nvPr>
        </p:nvSpPr>
        <p:spPr>
          <a:xfrm>
            <a:off x="457200" y="1200150"/>
            <a:ext cx="8229600" cy="787200"/>
          </a:xfrm>
          <a:prstGeom prst="rect">
            <a:avLst/>
          </a:prstGeom>
        </p:spPr>
        <p:txBody>
          <a:bodyPr lIns="91425" tIns="91425" rIns="91425" bIns="91425" anchor="t" anchorCtr="0">
            <a:noAutofit/>
          </a:bodyPr>
          <a:lstStyle/>
          <a:p>
            <a:pPr lvl="0" algn="ctr" rtl="0">
              <a:spcBef>
                <a:spcPts val="0"/>
              </a:spcBef>
              <a:buNone/>
            </a:pPr>
            <a:r>
              <a:rPr lang="en" sz="3600" b="1" u="sng">
                <a:solidFill>
                  <a:srgbClr val="FF0000"/>
                </a:solidFill>
                <a:latin typeface="Cambria"/>
                <a:ea typeface="Cambria"/>
                <a:cs typeface="Cambria"/>
                <a:sym typeface="Cambria"/>
              </a:rPr>
              <a:t>WARM-UP</a:t>
            </a:r>
          </a:p>
        </p:txBody>
      </p:sp>
      <p:pic>
        <p:nvPicPr>
          <p:cNvPr id="96" name="Shape 96"/>
          <p:cNvPicPr preferRelativeResize="0"/>
          <p:nvPr/>
        </p:nvPicPr>
        <p:blipFill>
          <a:blip r:embed="rId3">
            <a:alphaModFix/>
          </a:blip>
          <a:stretch>
            <a:fillRect/>
          </a:stretch>
        </p:blipFill>
        <p:spPr>
          <a:xfrm>
            <a:off x="2780775" y="1844150"/>
            <a:ext cx="5754049" cy="2877024"/>
          </a:xfrm>
          <a:prstGeom prst="rect">
            <a:avLst/>
          </a:prstGeom>
          <a:noFill/>
          <a:ln>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237" name="Shape 237"/>
          <p:cNvSpPr txBox="1">
            <a:spLocks noGrp="1"/>
          </p:cNvSpPr>
          <p:nvPr>
            <p:ph type="body" idx="1"/>
          </p:nvPr>
        </p:nvSpPr>
        <p:spPr>
          <a:xfrm>
            <a:off x="689775" y="1200150"/>
            <a:ext cx="7997099" cy="553799"/>
          </a:xfrm>
          <a:prstGeom prst="rect">
            <a:avLst/>
          </a:prstGeom>
        </p:spPr>
        <p:txBody>
          <a:bodyPr lIns="91425" tIns="91425" rIns="91425" bIns="91425" anchor="t" anchorCtr="0">
            <a:noAutofit/>
          </a:bodyPr>
          <a:lstStyle/>
          <a:p>
            <a:pPr lvl="0" rtl="0">
              <a:spcBef>
                <a:spcPts val="0"/>
              </a:spcBef>
              <a:buNone/>
            </a:pPr>
            <a:r>
              <a:rPr lang="en" sz="2400" b="1">
                <a:solidFill>
                  <a:srgbClr val="000000"/>
                </a:solidFill>
                <a:latin typeface="Cambria"/>
                <a:ea typeface="Cambria"/>
                <a:cs typeface="Cambria"/>
                <a:sym typeface="Cambria"/>
              </a:rPr>
              <a:t>PROJECT DESCRIPTION</a:t>
            </a:r>
          </a:p>
        </p:txBody>
      </p:sp>
      <p:sp>
        <p:nvSpPr>
          <p:cNvPr id="238" name="Shape 238"/>
          <p:cNvSpPr txBox="1"/>
          <p:nvPr/>
        </p:nvSpPr>
        <p:spPr>
          <a:xfrm>
            <a:off x="652425" y="2258125"/>
            <a:ext cx="7626600" cy="2324400"/>
          </a:xfrm>
          <a:prstGeom prst="rect">
            <a:avLst/>
          </a:prstGeom>
          <a:noFill/>
          <a:ln>
            <a:noFill/>
          </a:ln>
        </p:spPr>
        <p:txBody>
          <a:bodyPr lIns="91425" tIns="91425" rIns="91425" bIns="91425" anchor="t" anchorCtr="0">
            <a:noAutofit/>
          </a:bodyPr>
          <a:lstStyle/>
          <a:p>
            <a:pPr>
              <a:lnSpc>
                <a:spcPct val="150000"/>
              </a:lnSpc>
              <a:spcBef>
                <a:spcPts val="0"/>
              </a:spcBef>
              <a:buNone/>
            </a:pPr>
            <a:r>
              <a:rPr lang="en" sz="1800">
                <a:solidFill>
                  <a:schemeClr val="dk1"/>
                </a:solidFill>
                <a:latin typeface="Cambria"/>
                <a:ea typeface="Cambria"/>
                <a:cs typeface="Cambria"/>
                <a:sym typeface="Cambria"/>
              </a:rPr>
              <a:t>Students will work in three groups creating 3 different web pages for their teacher’s web site. Students will use various resources of their choice and complete different assignments, according to their roles in the group.</a:t>
            </a: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244" name="Shape 244"/>
          <p:cNvSpPr txBox="1">
            <a:spLocks noGrp="1"/>
          </p:cNvSpPr>
          <p:nvPr>
            <p:ph type="body" idx="1"/>
          </p:nvPr>
        </p:nvSpPr>
        <p:spPr>
          <a:xfrm>
            <a:off x="596425" y="1200150"/>
            <a:ext cx="8090399" cy="553799"/>
          </a:xfrm>
          <a:prstGeom prst="rect">
            <a:avLst/>
          </a:prstGeom>
        </p:spPr>
        <p:txBody>
          <a:bodyPr lIns="91425" tIns="91425" rIns="91425" bIns="91425" anchor="t" anchorCtr="0">
            <a:noAutofit/>
          </a:bodyPr>
          <a:lstStyle/>
          <a:p>
            <a:pPr lvl="0" rtl="0">
              <a:spcBef>
                <a:spcPts val="0"/>
              </a:spcBef>
              <a:buNone/>
            </a:pPr>
            <a:r>
              <a:rPr lang="en" sz="2400" b="1">
                <a:solidFill>
                  <a:schemeClr val="dk1"/>
                </a:solidFill>
                <a:latin typeface="Cambria"/>
                <a:ea typeface="Cambria"/>
                <a:cs typeface="Cambria"/>
                <a:sym typeface="Cambria"/>
              </a:rPr>
              <a:t>Creating a Web Page for the Teacher’s Web Site</a:t>
            </a:r>
          </a:p>
        </p:txBody>
      </p:sp>
      <p:sp>
        <p:nvSpPr>
          <p:cNvPr id="245" name="Shape 245"/>
          <p:cNvSpPr txBox="1"/>
          <p:nvPr/>
        </p:nvSpPr>
        <p:spPr>
          <a:xfrm>
            <a:off x="652425" y="2258125"/>
            <a:ext cx="7626600" cy="2324400"/>
          </a:xfrm>
          <a:prstGeom prst="rect">
            <a:avLst/>
          </a:prstGeom>
          <a:noFill/>
          <a:ln>
            <a:noFill/>
          </a:ln>
        </p:spPr>
        <p:txBody>
          <a:bodyPr lIns="91425" tIns="91425" rIns="91425" bIns="91425" anchor="t" anchorCtr="0">
            <a:noAutofit/>
          </a:bodyPr>
          <a:lstStyle/>
          <a:p>
            <a:pPr lvl="0" rtl="0">
              <a:lnSpc>
                <a:spcPct val="150000"/>
              </a:lnSpc>
              <a:spcBef>
                <a:spcPts val="0"/>
              </a:spcBef>
              <a:buClr>
                <a:schemeClr val="dk1"/>
              </a:buClr>
              <a:buSzPct val="61111"/>
              <a:buFont typeface="Arial"/>
              <a:buNone/>
            </a:pPr>
            <a:r>
              <a:rPr lang="en" sz="1800" b="1" i="1">
                <a:solidFill>
                  <a:schemeClr val="dk1"/>
                </a:solidFill>
                <a:latin typeface="Cambria"/>
                <a:ea typeface="Cambria"/>
                <a:cs typeface="Cambria"/>
                <a:sym typeface="Cambria"/>
              </a:rPr>
              <a:t>MAGNETISM.</a:t>
            </a:r>
          </a:p>
          <a:p>
            <a:pPr lvl="0" rtl="0">
              <a:lnSpc>
                <a:spcPct val="150000"/>
              </a:lnSpc>
              <a:spcBef>
                <a:spcPts val="0"/>
              </a:spcBef>
              <a:buClr>
                <a:schemeClr val="dk1"/>
              </a:buClr>
              <a:buSzPct val="61111"/>
              <a:buFont typeface="Arial"/>
              <a:buNone/>
            </a:pPr>
            <a:r>
              <a:rPr lang="en" sz="1800" b="1" i="1" u="sng">
                <a:solidFill>
                  <a:schemeClr val="dk1"/>
                </a:solidFill>
                <a:latin typeface="Cambria"/>
                <a:ea typeface="Cambria"/>
                <a:cs typeface="Cambria"/>
                <a:sym typeface="Cambria"/>
              </a:rPr>
              <a:t>Group 1.</a:t>
            </a:r>
            <a:r>
              <a:rPr lang="en" sz="1800" b="1" i="1">
                <a:solidFill>
                  <a:schemeClr val="dk1"/>
                </a:solidFill>
                <a:latin typeface="Cambria"/>
                <a:ea typeface="Cambria"/>
                <a:cs typeface="Cambria"/>
                <a:sym typeface="Cambria"/>
              </a:rPr>
              <a:t> Magnets and Magnetic Fields.</a:t>
            </a:r>
          </a:p>
          <a:p>
            <a:pPr lvl="0" rtl="0">
              <a:lnSpc>
                <a:spcPct val="150000"/>
              </a:lnSpc>
              <a:spcBef>
                <a:spcPts val="0"/>
              </a:spcBef>
              <a:buClr>
                <a:schemeClr val="dk1"/>
              </a:buClr>
              <a:buSzPct val="61111"/>
              <a:buFont typeface="Arial"/>
              <a:buNone/>
            </a:pPr>
            <a:r>
              <a:rPr lang="en" sz="1800" b="1" i="1" u="sng">
                <a:solidFill>
                  <a:schemeClr val="dk1"/>
                </a:solidFill>
                <a:latin typeface="Cambria"/>
                <a:ea typeface="Cambria"/>
                <a:cs typeface="Cambria"/>
                <a:sym typeface="Cambria"/>
              </a:rPr>
              <a:t>Group 2.</a:t>
            </a:r>
            <a:r>
              <a:rPr lang="en" sz="1800" b="1" i="1">
                <a:solidFill>
                  <a:schemeClr val="dk1"/>
                </a:solidFill>
                <a:latin typeface="Cambria"/>
                <a:ea typeface="Cambria"/>
                <a:cs typeface="Cambria"/>
                <a:sym typeface="Cambria"/>
              </a:rPr>
              <a:t> Electromagnetism.</a:t>
            </a:r>
          </a:p>
          <a:p>
            <a:pPr lvl="0" rtl="0">
              <a:lnSpc>
                <a:spcPct val="150000"/>
              </a:lnSpc>
              <a:spcBef>
                <a:spcPts val="0"/>
              </a:spcBef>
              <a:buNone/>
            </a:pPr>
            <a:r>
              <a:rPr lang="en" sz="1800" b="1" i="1" u="sng">
                <a:solidFill>
                  <a:schemeClr val="dk1"/>
                </a:solidFill>
                <a:latin typeface="Cambria"/>
                <a:ea typeface="Cambria"/>
                <a:cs typeface="Cambria"/>
                <a:sym typeface="Cambria"/>
              </a:rPr>
              <a:t>Group 3.</a:t>
            </a:r>
            <a:r>
              <a:rPr lang="en" sz="1800" b="1" i="1">
                <a:solidFill>
                  <a:schemeClr val="dk1"/>
                </a:solidFill>
                <a:latin typeface="Cambria"/>
                <a:ea typeface="Cambria"/>
                <a:cs typeface="Cambria"/>
                <a:sym typeface="Cambria"/>
              </a:rPr>
              <a:t> Electrical Energy Generation and Transmission.</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251" name="Shape 251"/>
          <p:cNvSpPr txBox="1">
            <a:spLocks noGrp="1"/>
          </p:cNvSpPr>
          <p:nvPr>
            <p:ph type="body" idx="1"/>
          </p:nvPr>
        </p:nvSpPr>
        <p:spPr>
          <a:xfrm>
            <a:off x="457200" y="2370150"/>
            <a:ext cx="8229600" cy="970799"/>
          </a:xfrm>
          <a:prstGeom prst="rect">
            <a:avLst/>
          </a:prstGeom>
        </p:spPr>
        <p:txBody>
          <a:bodyPr lIns="91425" tIns="91425" rIns="91425" bIns="91425" anchor="t" anchorCtr="0">
            <a:noAutofit/>
          </a:bodyPr>
          <a:lstStyle/>
          <a:p>
            <a:pPr lvl="0" algn="ctr" rtl="0">
              <a:spcBef>
                <a:spcPts val="0"/>
              </a:spcBef>
              <a:buNone/>
            </a:pPr>
            <a:r>
              <a:rPr lang="en" b="1" i="1" u="sng">
                <a:solidFill>
                  <a:srgbClr val="FF0000"/>
                </a:solidFill>
                <a:latin typeface="Cambria"/>
                <a:ea typeface="Cambria"/>
                <a:cs typeface="Cambria"/>
                <a:sym typeface="Cambria"/>
              </a:rPr>
              <a:t>SIGN- UP FOR YOUR GROUP!</a:t>
            </a:r>
          </a:p>
        </p:txBody>
      </p:sp>
    </p:spTree>
  </p:cSld>
  <p:clrMapOvr>
    <a:masterClrMapping/>
  </p:clrMapOvr>
  <p:transition spd="slow">
    <p:push dir="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257" name="Shape 257"/>
          <p:cNvSpPr txBox="1">
            <a:spLocks noGrp="1"/>
          </p:cNvSpPr>
          <p:nvPr>
            <p:ph type="body" idx="1"/>
          </p:nvPr>
        </p:nvSpPr>
        <p:spPr>
          <a:xfrm>
            <a:off x="689775" y="1200150"/>
            <a:ext cx="7997099" cy="553799"/>
          </a:xfrm>
          <a:prstGeom prst="rect">
            <a:avLst/>
          </a:prstGeom>
        </p:spPr>
        <p:txBody>
          <a:bodyPr lIns="91425" tIns="91425" rIns="91425" bIns="91425" anchor="t" anchorCtr="0">
            <a:noAutofit/>
          </a:bodyPr>
          <a:lstStyle/>
          <a:p>
            <a:pPr lvl="0" rtl="0">
              <a:spcBef>
                <a:spcPts val="0"/>
              </a:spcBef>
              <a:buNone/>
            </a:pPr>
            <a:r>
              <a:rPr lang="en" sz="2400" b="1">
                <a:solidFill>
                  <a:srgbClr val="000000"/>
                </a:solidFill>
                <a:latin typeface="Cambria"/>
                <a:ea typeface="Cambria"/>
                <a:cs typeface="Cambria"/>
                <a:sym typeface="Cambria"/>
              </a:rPr>
              <a:t>Group Roles</a:t>
            </a:r>
          </a:p>
        </p:txBody>
      </p:sp>
      <p:sp>
        <p:nvSpPr>
          <p:cNvPr id="258" name="Shape 258"/>
          <p:cNvSpPr txBox="1"/>
          <p:nvPr/>
        </p:nvSpPr>
        <p:spPr>
          <a:xfrm>
            <a:off x="652425" y="2258125"/>
            <a:ext cx="7626600" cy="2324400"/>
          </a:xfrm>
          <a:prstGeom prst="rect">
            <a:avLst/>
          </a:prstGeom>
          <a:noFill/>
          <a:ln>
            <a:noFill/>
          </a:ln>
        </p:spPr>
        <p:txBody>
          <a:bodyPr lIns="91425" tIns="91425" rIns="91425" bIns="91425" anchor="t" anchorCtr="0">
            <a:noAutofit/>
          </a:bodyPr>
          <a:lstStyle/>
          <a:p>
            <a:pPr lvl="0" rtl="0">
              <a:lnSpc>
                <a:spcPct val="150000"/>
              </a:lnSpc>
              <a:spcBef>
                <a:spcPts val="0"/>
              </a:spcBef>
              <a:buNone/>
            </a:pPr>
            <a:r>
              <a:rPr lang="en" sz="1800">
                <a:solidFill>
                  <a:schemeClr val="dk1"/>
                </a:solidFill>
                <a:latin typeface="Cambria"/>
                <a:ea typeface="Cambria"/>
                <a:cs typeface="Cambria"/>
                <a:sym typeface="Cambria"/>
              </a:rPr>
              <a:t>This project requires playing multiple roles from each participant: Leader, Designer, Technical Specialist, Scientist, and Writing Editor. You will have to write content, find images and videos, create assessments, and recommend the lab work, activities, games, etc.</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264" name="Shape 264"/>
          <p:cNvSpPr txBox="1">
            <a:spLocks noGrp="1"/>
          </p:cNvSpPr>
          <p:nvPr>
            <p:ph type="body" idx="1"/>
          </p:nvPr>
        </p:nvSpPr>
        <p:spPr>
          <a:xfrm>
            <a:off x="457200" y="2370150"/>
            <a:ext cx="8229600" cy="970799"/>
          </a:xfrm>
          <a:prstGeom prst="rect">
            <a:avLst/>
          </a:prstGeom>
        </p:spPr>
        <p:txBody>
          <a:bodyPr lIns="91425" tIns="91425" rIns="91425" bIns="91425" anchor="t" anchorCtr="0">
            <a:noAutofit/>
          </a:bodyPr>
          <a:lstStyle/>
          <a:p>
            <a:pPr lvl="0" algn="ctr" rtl="0">
              <a:spcBef>
                <a:spcPts val="0"/>
              </a:spcBef>
              <a:buNone/>
            </a:pPr>
            <a:r>
              <a:rPr lang="en" b="1" i="1" u="sng">
                <a:solidFill>
                  <a:srgbClr val="FF0000"/>
                </a:solidFill>
                <a:latin typeface="Cambria"/>
                <a:ea typeface="Cambria"/>
                <a:cs typeface="Cambria"/>
                <a:sym typeface="Cambria"/>
              </a:rPr>
              <a:t>SIGN- UP FOR YOUR ROLES!</a:t>
            </a:r>
          </a:p>
        </p:txBody>
      </p:sp>
    </p:spTree>
  </p:cSld>
  <p:clrMapOvr>
    <a:masterClrMapping/>
  </p:clrMapOvr>
  <p:transition spd="slow">
    <p:push dir="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270" name="Shape 270"/>
          <p:cNvSpPr txBox="1">
            <a:spLocks noGrp="1"/>
          </p:cNvSpPr>
          <p:nvPr>
            <p:ph type="body" idx="1"/>
          </p:nvPr>
        </p:nvSpPr>
        <p:spPr>
          <a:xfrm>
            <a:off x="689775" y="1200150"/>
            <a:ext cx="7997099" cy="553799"/>
          </a:xfrm>
          <a:prstGeom prst="rect">
            <a:avLst/>
          </a:prstGeom>
        </p:spPr>
        <p:txBody>
          <a:bodyPr lIns="91425" tIns="91425" rIns="91425" bIns="91425" anchor="t" anchorCtr="0">
            <a:noAutofit/>
          </a:bodyPr>
          <a:lstStyle/>
          <a:p>
            <a:pPr lvl="0" rtl="0">
              <a:spcBef>
                <a:spcPts val="0"/>
              </a:spcBef>
              <a:buNone/>
            </a:pPr>
            <a:r>
              <a:rPr lang="en" sz="2400" b="1">
                <a:solidFill>
                  <a:srgbClr val="000000"/>
                </a:solidFill>
                <a:latin typeface="Cambria"/>
                <a:ea typeface="Cambria"/>
                <a:cs typeface="Cambria"/>
                <a:sym typeface="Cambria"/>
              </a:rPr>
              <a:t>Links</a:t>
            </a:r>
          </a:p>
        </p:txBody>
      </p:sp>
      <p:sp>
        <p:nvSpPr>
          <p:cNvPr id="271" name="Shape 271"/>
          <p:cNvSpPr txBox="1"/>
          <p:nvPr/>
        </p:nvSpPr>
        <p:spPr>
          <a:xfrm>
            <a:off x="652425" y="2015425"/>
            <a:ext cx="7626600" cy="2567100"/>
          </a:xfrm>
          <a:prstGeom prst="rect">
            <a:avLst/>
          </a:prstGeom>
          <a:noFill/>
          <a:ln>
            <a:noFill/>
          </a:ln>
        </p:spPr>
        <p:txBody>
          <a:bodyPr lIns="91425" tIns="91425" rIns="91425" bIns="91425" anchor="t" anchorCtr="0">
            <a:noAutofit/>
          </a:bodyPr>
          <a:lstStyle/>
          <a:p>
            <a:pPr rtl="0">
              <a:lnSpc>
                <a:spcPct val="150000"/>
              </a:lnSpc>
              <a:spcBef>
                <a:spcPts val="0"/>
              </a:spcBef>
              <a:buNone/>
            </a:pPr>
            <a:r>
              <a:rPr lang="en" sz="1800">
                <a:solidFill>
                  <a:schemeClr val="dk1"/>
                </a:solidFill>
                <a:latin typeface="Cambria"/>
                <a:ea typeface="Cambria"/>
                <a:cs typeface="Cambria"/>
                <a:sym typeface="Cambria"/>
              </a:rPr>
              <a:t>You will find detailed </a:t>
            </a:r>
            <a:r>
              <a:rPr lang="en" sz="1800" b="1" u="sng">
                <a:solidFill>
                  <a:schemeClr val="hlink"/>
                </a:solidFill>
                <a:latin typeface="Cambria"/>
                <a:ea typeface="Cambria"/>
                <a:cs typeface="Cambria"/>
                <a:sym typeface="Cambria"/>
                <a:hlinkClick r:id="rId3"/>
              </a:rPr>
              <a:t>Project Directions and Recommended Resources</a:t>
            </a:r>
            <a:r>
              <a:rPr lang="en" sz="1800">
                <a:solidFill>
                  <a:schemeClr val="dk1"/>
                </a:solidFill>
                <a:latin typeface="Cambria"/>
                <a:ea typeface="Cambria"/>
                <a:cs typeface="Cambria"/>
                <a:sym typeface="Cambria"/>
              </a:rPr>
              <a:t> following this link.</a:t>
            </a:r>
          </a:p>
          <a:p>
            <a:pPr rtl="0">
              <a:lnSpc>
                <a:spcPct val="150000"/>
              </a:lnSpc>
              <a:spcBef>
                <a:spcPts val="0"/>
              </a:spcBef>
              <a:buNone/>
            </a:pPr>
            <a:endParaRPr sz="1800">
              <a:solidFill>
                <a:schemeClr val="dk1"/>
              </a:solidFill>
              <a:latin typeface="Cambria"/>
              <a:ea typeface="Cambria"/>
              <a:cs typeface="Cambria"/>
              <a:sym typeface="Cambria"/>
            </a:endParaRPr>
          </a:p>
          <a:p>
            <a:pPr rtl="0">
              <a:lnSpc>
                <a:spcPct val="150000"/>
              </a:lnSpc>
              <a:spcBef>
                <a:spcPts val="0"/>
              </a:spcBef>
              <a:buNone/>
            </a:pPr>
            <a:r>
              <a:rPr lang="en" sz="1800">
                <a:solidFill>
                  <a:schemeClr val="dk1"/>
                </a:solidFill>
                <a:latin typeface="Cambria"/>
                <a:ea typeface="Cambria"/>
                <a:cs typeface="Cambria"/>
                <a:sym typeface="Cambria"/>
              </a:rPr>
              <a:t>You can find </a:t>
            </a:r>
            <a:r>
              <a:rPr lang="en" sz="1800" b="1" u="sng">
                <a:solidFill>
                  <a:schemeClr val="hlink"/>
                </a:solidFill>
                <a:latin typeface="Cambria"/>
                <a:ea typeface="Cambria"/>
                <a:cs typeface="Cambria"/>
                <a:sym typeface="Cambria"/>
                <a:hlinkClick r:id="rId4"/>
              </a:rPr>
              <a:t>Project Rubric</a:t>
            </a:r>
            <a:r>
              <a:rPr lang="en" sz="1800" u="sng">
                <a:solidFill>
                  <a:schemeClr val="hlink"/>
                </a:solidFill>
                <a:latin typeface="Cambria"/>
                <a:ea typeface="Cambria"/>
                <a:cs typeface="Cambria"/>
                <a:sym typeface="Cambria"/>
                <a:hlinkClick r:id="rId4"/>
              </a:rPr>
              <a:t> </a:t>
            </a:r>
            <a:r>
              <a:rPr lang="en" sz="1800">
                <a:solidFill>
                  <a:schemeClr val="dk1"/>
                </a:solidFill>
                <a:latin typeface="Cambria"/>
                <a:ea typeface="Cambria"/>
                <a:cs typeface="Cambria"/>
                <a:sym typeface="Cambria"/>
              </a:rPr>
              <a:t>here. </a:t>
            </a:r>
          </a:p>
          <a:p>
            <a:pPr rtl="0">
              <a:lnSpc>
                <a:spcPct val="150000"/>
              </a:lnSpc>
              <a:spcBef>
                <a:spcPts val="0"/>
              </a:spcBef>
              <a:buNone/>
            </a:pPr>
            <a:endParaRPr sz="1800">
              <a:solidFill>
                <a:schemeClr val="dk1"/>
              </a:solidFill>
              <a:latin typeface="Cambria"/>
              <a:ea typeface="Cambria"/>
              <a:cs typeface="Cambria"/>
              <a:sym typeface="Cambria"/>
            </a:endParaRPr>
          </a:p>
          <a:p>
            <a:pPr lvl="0" rtl="0">
              <a:lnSpc>
                <a:spcPct val="150000"/>
              </a:lnSpc>
              <a:spcBef>
                <a:spcPts val="0"/>
              </a:spcBef>
              <a:buNone/>
            </a:pPr>
            <a:r>
              <a:rPr lang="en" sz="1800" b="1" u="sng">
                <a:solidFill>
                  <a:schemeClr val="hlink"/>
                </a:solidFill>
                <a:latin typeface="Cambria"/>
                <a:ea typeface="Cambria"/>
                <a:cs typeface="Cambria"/>
                <a:sym typeface="Cambria"/>
                <a:hlinkClick r:id="rId5"/>
              </a:rPr>
              <a:t>Project Self- Assessment</a:t>
            </a:r>
            <a:r>
              <a:rPr lang="en" sz="1800">
                <a:solidFill>
                  <a:schemeClr val="dk1"/>
                </a:solidFill>
                <a:latin typeface="Cambria"/>
                <a:ea typeface="Cambria"/>
                <a:cs typeface="Cambria"/>
                <a:sym typeface="Cambria"/>
              </a:rPr>
              <a:t> will be completed at the end of work. </a:t>
            </a: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277" name="Shape 277"/>
          <p:cNvSpPr txBox="1">
            <a:spLocks noGrp="1"/>
          </p:cNvSpPr>
          <p:nvPr>
            <p:ph type="body" idx="1"/>
          </p:nvPr>
        </p:nvSpPr>
        <p:spPr>
          <a:xfrm>
            <a:off x="457200" y="2370150"/>
            <a:ext cx="8229600" cy="970799"/>
          </a:xfrm>
          <a:prstGeom prst="rect">
            <a:avLst/>
          </a:prstGeom>
        </p:spPr>
        <p:txBody>
          <a:bodyPr lIns="91425" tIns="91425" rIns="91425" bIns="91425" anchor="t" anchorCtr="0">
            <a:noAutofit/>
          </a:bodyPr>
          <a:lstStyle/>
          <a:p>
            <a:pPr lvl="0" algn="ctr" rtl="0">
              <a:spcBef>
                <a:spcPts val="0"/>
              </a:spcBef>
              <a:buNone/>
            </a:pPr>
            <a:r>
              <a:rPr lang="en" b="1" i="1" u="sng">
                <a:solidFill>
                  <a:srgbClr val="FF0000"/>
                </a:solidFill>
                <a:latin typeface="Cambria"/>
                <a:ea typeface="Cambria"/>
                <a:cs typeface="Cambria"/>
                <a:sym typeface="Cambria"/>
              </a:rPr>
              <a:t>TESTING TIME!</a:t>
            </a: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283" name="Shape 283"/>
          <p:cNvSpPr txBox="1">
            <a:spLocks noGrp="1"/>
          </p:cNvSpPr>
          <p:nvPr>
            <p:ph type="body" idx="1"/>
          </p:nvPr>
        </p:nvSpPr>
        <p:spPr>
          <a:xfrm>
            <a:off x="457200" y="1200150"/>
            <a:ext cx="8229600" cy="600600"/>
          </a:xfrm>
          <a:prstGeom prst="rect">
            <a:avLst/>
          </a:prstGeom>
        </p:spPr>
        <p:txBody>
          <a:bodyPr lIns="91425" tIns="91425" rIns="91425" bIns="91425" anchor="t" anchorCtr="0">
            <a:noAutofit/>
          </a:bodyPr>
          <a:lstStyle/>
          <a:p>
            <a:pPr lvl="0" algn="ctr" rtl="0">
              <a:spcBef>
                <a:spcPts val="0"/>
              </a:spcBef>
              <a:buNone/>
            </a:pPr>
            <a:r>
              <a:rPr lang="en" b="1" i="1" u="sng">
                <a:solidFill>
                  <a:srgbClr val="FF0000"/>
                </a:solidFill>
                <a:latin typeface="Cambria"/>
                <a:ea typeface="Cambria"/>
                <a:cs typeface="Cambria"/>
                <a:sym typeface="Cambria"/>
              </a:rPr>
              <a:t>Formative Quiz:</a:t>
            </a:r>
          </a:p>
        </p:txBody>
      </p:sp>
      <p:sp>
        <p:nvSpPr>
          <p:cNvPr id="284" name="Shape 284"/>
          <p:cNvSpPr txBox="1"/>
          <p:nvPr/>
        </p:nvSpPr>
        <p:spPr>
          <a:xfrm>
            <a:off x="605750" y="1800750"/>
            <a:ext cx="4434000" cy="2884499"/>
          </a:xfrm>
          <a:prstGeom prst="rect">
            <a:avLst/>
          </a:prstGeom>
          <a:noFill/>
          <a:ln>
            <a:noFill/>
          </a:ln>
        </p:spPr>
        <p:txBody>
          <a:bodyPr lIns="91425" tIns="91425" rIns="91425" bIns="91425" anchor="t" anchorCtr="0">
            <a:noAutofit/>
          </a:bodyPr>
          <a:lstStyle/>
          <a:p>
            <a:pPr marL="457200" lvl="0" indent="-342900" rtl="0">
              <a:spcBef>
                <a:spcPts val="0"/>
              </a:spcBef>
              <a:spcAft>
                <a:spcPts val="1000"/>
              </a:spcAft>
              <a:buClr>
                <a:schemeClr val="dk1"/>
              </a:buClr>
              <a:buSzPct val="100000"/>
              <a:buFont typeface="Cambria"/>
              <a:buChar char="-"/>
            </a:pPr>
            <a:r>
              <a:rPr lang="en" sz="1800" b="1" i="1">
                <a:solidFill>
                  <a:schemeClr val="dk1"/>
                </a:solidFill>
                <a:latin typeface="Cambria"/>
                <a:ea typeface="Cambria"/>
                <a:cs typeface="Cambria"/>
                <a:sym typeface="Cambria"/>
              </a:rPr>
              <a:t>How do magnets interact with one another? </a:t>
            </a:r>
          </a:p>
          <a:p>
            <a:pPr marL="457200" lvl="0" indent="-342900" rtl="0">
              <a:spcBef>
                <a:spcPts val="0"/>
              </a:spcBef>
              <a:spcAft>
                <a:spcPts val="1000"/>
              </a:spcAft>
              <a:buClr>
                <a:schemeClr val="dk1"/>
              </a:buClr>
              <a:buSzPct val="100000"/>
              <a:buFont typeface="Cambria"/>
              <a:buChar char="-"/>
            </a:pPr>
            <a:r>
              <a:rPr lang="en" sz="1800" b="1" i="1">
                <a:solidFill>
                  <a:schemeClr val="dk1"/>
                </a:solidFill>
                <a:latin typeface="Cambria"/>
                <a:ea typeface="Cambria"/>
                <a:cs typeface="Cambria"/>
                <a:sym typeface="Cambria"/>
              </a:rPr>
              <a:t>Why are some materials magnetic while others are not? </a:t>
            </a:r>
          </a:p>
          <a:p>
            <a:pPr marL="457200" lvl="0" indent="-342900" rtl="0">
              <a:spcBef>
                <a:spcPts val="0"/>
              </a:spcBef>
              <a:spcAft>
                <a:spcPts val="1000"/>
              </a:spcAft>
              <a:buClr>
                <a:schemeClr val="dk1"/>
              </a:buClr>
              <a:buSzPct val="100000"/>
              <a:buFont typeface="Cambria"/>
              <a:buChar char="-"/>
            </a:pPr>
            <a:r>
              <a:rPr lang="en" sz="1800" b="1" i="1">
                <a:solidFill>
                  <a:schemeClr val="dk1"/>
                </a:solidFill>
                <a:latin typeface="Cambria"/>
                <a:ea typeface="Cambria"/>
                <a:cs typeface="Cambria"/>
                <a:sym typeface="Cambria"/>
              </a:rPr>
              <a:t>How can an electric charge create a magnetic field? </a:t>
            </a:r>
          </a:p>
          <a:p>
            <a:pPr marL="457200" lvl="0" indent="-342900" rtl="0">
              <a:spcBef>
                <a:spcPts val="0"/>
              </a:spcBef>
              <a:spcAft>
                <a:spcPts val="1000"/>
              </a:spcAft>
              <a:buClr>
                <a:schemeClr val="dk1"/>
              </a:buClr>
              <a:buSzPct val="100000"/>
              <a:buFont typeface="Cambria"/>
              <a:buChar char="-"/>
            </a:pPr>
            <a:r>
              <a:rPr lang="en" sz="1800" b="1" i="1">
                <a:solidFill>
                  <a:schemeClr val="dk1"/>
                </a:solidFill>
                <a:latin typeface="Cambria"/>
                <a:ea typeface="Cambria"/>
                <a:cs typeface="Cambria"/>
                <a:sym typeface="Cambria"/>
              </a:rPr>
              <a:t>What are some sources of electrical energy in the United States?</a:t>
            </a:r>
          </a:p>
        </p:txBody>
      </p:sp>
      <p:pic>
        <p:nvPicPr>
          <p:cNvPr id="285" name="Shape 285"/>
          <p:cNvPicPr preferRelativeResize="0"/>
          <p:nvPr/>
        </p:nvPicPr>
        <p:blipFill>
          <a:blip r:embed="rId3">
            <a:alphaModFix/>
          </a:blip>
          <a:stretch>
            <a:fillRect/>
          </a:stretch>
        </p:blipFill>
        <p:spPr>
          <a:xfrm>
            <a:off x="5235825" y="2184950"/>
            <a:ext cx="3293149" cy="2080149"/>
          </a:xfrm>
          <a:prstGeom prst="rect">
            <a:avLst/>
          </a:prstGeom>
          <a:noFill/>
          <a:ln>
            <a:noFill/>
          </a:ln>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291" name="Shape 291"/>
          <p:cNvSpPr txBox="1">
            <a:spLocks noGrp="1"/>
          </p:cNvSpPr>
          <p:nvPr>
            <p:ph type="body" idx="1"/>
          </p:nvPr>
        </p:nvSpPr>
        <p:spPr>
          <a:xfrm>
            <a:off x="457200" y="1200150"/>
            <a:ext cx="8229600" cy="600600"/>
          </a:xfrm>
          <a:prstGeom prst="rect">
            <a:avLst/>
          </a:prstGeom>
        </p:spPr>
        <p:txBody>
          <a:bodyPr lIns="91425" tIns="91425" rIns="91425" bIns="91425" anchor="t" anchorCtr="0">
            <a:noAutofit/>
          </a:bodyPr>
          <a:lstStyle/>
          <a:p>
            <a:pPr lvl="0" algn="ctr" rtl="0">
              <a:spcBef>
                <a:spcPts val="0"/>
              </a:spcBef>
              <a:buNone/>
            </a:pPr>
            <a:r>
              <a:rPr lang="en" b="1" i="1" u="sng">
                <a:solidFill>
                  <a:srgbClr val="FF0000"/>
                </a:solidFill>
                <a:latin typeface="Cambria"/>
                <a:ea typeface="Cambria"/>
                <a:cs typeface="Cambria"/>
                <a:sym typeface="Cambria"/>
              </a:rPr>
              <a:t>Summative Assessment:</a:t>
            </a:r>
          </a:p>
        </p:txBody>
      </p:sp>
      <p:sp>
        <p:nvSpPr>
          <p:cNvPr id="292" name="Shape 292"/>
          <p:cNvSpPr txBox="1"/>
          <p:nvPr/>
        </p:nvSpPr>
        <p:spPr>
          <a:xfrm>
            <a:off x="605750" y="2360800"/>
            <a:ext cx="4434000" cy="2324400"/>
          </a:xfrm>
          <a:prstGeom prst="rect">
            <a:avLst/>
          </a:prstGeom>
          <a:noFill/>
          <a:ln>
            <a:noFill/>
          </a:ln>
        </p:spPr>
        <p:txBody>
          <a:bodyPr lIns="91425" tIns="91425" rIns="91425" bIns="91425" anchor="t" anchorCtr="0">
            <a:noAutofit/>
          </a:bodyPr>
          <a:lstStyle/>
          <a:p>
            <a:pPr rtl="0">
              <a:lnSpc>
                <a:spcPct val="200000"/>
              </a:lnSpc>
              <a:spcBef>
                <a:spcPts val="0"/>
              </a:spcBef>
              <a:spcAft>
                <a:spcPts val="1000"/>
              </a:spcAft>
              <a:buNone/>
            </a:pPr>
            <a:r>
              <a:rPr lang="en" sz="1800" b="1" u="sng">
                <a:solidFill>
                  <a:schemeClr val="hlink"/>
                </a:solidFill>
                <a:latin typeface="Cambria"/>
                <a:ea typeface="Cambria"/>
                <a:cs typeface="Cambria"/>
                <a:sym typeface="Cambria"/>
                <a:hlinkClick r:id="rId3"/>
              </a:rPr>
              <a:t>Unit Test: Socrative.</a:t>
            </a:r>
          </a:p>
          <a:p>
            <a:pPr rtl="0">
              <a:lnSpc>
                <a:spcPct val="200000"/>
              </a:lnSpc>
              <a:spcBef>
                <a:spcPts val="0"/>
              </a:spcBef>
              <a:spcAft>
                <a:spcPts val="1000"/>
              </a:spcAft>
              <a:buNone/>
            </a:pPr>
            <a:r>
              <a:rPr lang="en" sz="1800">
                <a:solidFill>
                  <a:schemeClr val="dk1"/>
                </a:solidFill>
                <a:latin typeface="Cambria"/>
                <a:ea typeface="Cambria"/>
                <a:cs typeface="Cambria"/>
                <a:sym typeface="Cambria"/>
              </a:rPr>
              <a:t>Follow this link to take the unit test. </a:t>
            </a:r>
          </a:p>
          <a:p>
            <a:pPr lvl="0" rtl="0">
              <a:lnSpc>
                <a:spcPct val="200000"/>
              </a:lnSpc>
              <a:spcBef>
                <a:spcPts val="0"/>
              </a:spcBef>
              <a:spcAft>
                <a:spcPts val="1000"/>
              </a:spcAft>
              <a:buNone/>
            </a:pPr>
            <a:r>
              <a:rPr lang="en" sz="1800">
                <a:solidFill>
                  <a:schemeClr val="dk1"/>
                </a:solidFill>
                <a:latin typeface="Cambria"/>
                <a:ea typeface="Cambria"/>
                <a:cs typeface="Cambria"/>
                <a:sym typeface="Cambria"/>
              </a:rPr>
              <a:t>Our classroom code is </a:t>
            </a:r>
            <a:r>
              <a:rPr lang="en" sz="1800" b="1">
                <a:solidFill>
                  <a:schemeClr val="dk1"/>
                </a:solidFill>
                <a:latin typeface="Cambria"/>
                <a:ea typeface="Cambria"/>
                <a:cs typeface="Cambria"/>
                <a:sym typeface="Cambria"/>
              </a:rPr>
              <a:t>ClaytonRHS</a:t>
            </a:r>
            <a:r>
              <a:rPr lang="en" sz="1800">
                <a:solidFill>
                  <a:schemeClr val="dk1"/>
                </a:solidFill>
                <a:latin typeface="Cambria"/>
                <a:ea typeface="Cambria"/>
                <a:cs typeface="Cambria"/>
                <a:sym typeface="Cambria"/>
              </a:rPr>
              <a:t>.</a:t>
            </a:r>
          </a:p>
        </p:txBody>
      </p:sp>
      <p:pic>
        <p:nvPicPr>
          <p:cNvPr id="293" name="Shape 293"/>
          <p:cNvPicPr preferRelativeResize="0"/>
          <p:nvPr/>
        </p:nvPicPr>
        <p:blipFill>
          <a:blip r:embed="rId4">
            <a:alphaModFix/>
          </a:blip>
          <a:stretch>
            <a:fillRect/>
          </a:stretch>
        </p:blipFill>
        <p:spPr>
          <a:xfrm>
            <a:off x="5122225" y="2785325"/>
            <a:ext cx="2857500" cy="1047750"/>
          </a:xfrm>
          <a:prstGeom prst="rect">
            <a:avLst/>
          </a:prstGeom>
          <a:noFill/>
          <a:ln>
            <a:noFill/>
          </a:ln>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299" name="Shape 299"/>
          <p:cNvSpPr txBox="1"/>
          <p:nvPr/>
        </p:nvSpPr>
        <p:spPr>
          <a:xfrm>
            <a:off x="652425" y="2024750"/>
            <a:ext cx="2996399" cy="2585699"/>
          </a:xfrm>
          <a:prstGeom prst="rect">
            <a:avLst/>
          </a:prstGeom>
          <a:noFill/>
          <a:ln>
            <a:noFill/>
          </a:ln>
        </p:spPr>
        <p:txBody>
          <a:bodyPr lIns="91425" tIns="91425" rIns="91425" bIns="91425" anchor="t" anchorCtr="0">
            <a:noAutofit/>
          </a:bodyPr>
          <a:lstStyle/>
          <a:p>
            <a:pPr lvl="0" rtl="0">
              <a:lnSpc>
                <a:spcPct val="150000"/>
              </a:lnSpc>
              <a:spcBef>
                <a:spcPts val="0"/>
              </a:spcBef>
              <a:buClr>
                <a:schemeClr val="dk1"/>
              </a:buClr>
              <a:buFont typeface="Arial"/>
              <a:buNone/>
            </a:pPr>
            <a:endParaRPr sz="1800">
              <a:solidFill>
                <a:schemeClr val="dk1"/>
              </a:solidFill>
              <a:latin typeface="Cambria"/>
              <a:ea typeface="Cambria"/>
              <a:cs typeface="Cambria"/>
              <a:sym typeface="Cambria"/>
            </a:endParaRPr>
          </a:p>
          <a:p>
            <a:pPr lvl="0" rtl="0">
              <a:lnSpc>
                <a:spcPct val="150000"/>
              </a:lnSpc>
              <a:spcBef>
                <a:spcPts val="0"/>
              </a:spcBef>
              <a:buClr>
                <a:schemeClr val="dk1"/>
              </a:buClr>
              <a:buSzPct val="61111"/>
              <a:buFont typeface="Arial"/>
              <a:buNone/>
            </a:pPr>
            <a:r>
              <a:rPr lang="en" sz="1800" u="sng">
                <a:solidFill>
                  <a:schemeClr val="hlink"/>
                </a:solidFill>
                <a:latin typeface="Cambria"/>
                <a:ea typeface="Cambria"/>
                <a:cs typeface="Cambria"/>
                <a:sym typeface="Cambria"/>
                <a:hlinkClick r:id="rId3"/>
              </a:rPr>
              <a:t>Georgia Virtual Learning</a:t>
            </a:r>
          </a:p>
          <a:p>
            <a:pPr lvl="0" rtl="0">
              <a:lnSpc>
                <a:spcPct val="150000"/>
              </a:lnSpc>
              <a:spcBef>
                <a:spcPts val="0"/>
              </a:spcBef>
              <a:buClr>
                <a:schemeClr val="dk1"/>
              </a:buClr>
              <a:buFont typeface="Arial"/>
              <a:buNone/>
            </a:pPr>
            <a:endParaRPr sz="1800" u="sng">
              <a:solidFill>
                <a:schemeClr val="hlink"/>
              </a:solidFill>
              <a:latin typeface="Cambria"/>
              <a:ea typeface="Cambria"/>
              <a:cs typeface="Cambria"/>
              <a:sym typeface="Cambria"/>
              <a:hlinkClick r:id="rId3"/>
            </a:endParaRPr>
          </a:p>
          <a:p>
            <a:pPr lvl="0" rtl="0">
              <a:lnSpc>
                <a:spcPct val="150000"/>
              </a:lnSpc>
              <a:spcBef>
                <a:spcPts val="0"/>
              </a:spcBef>
              <a:buClr>
                <a:schemeClr val="dk1"/>
              </a:buClr>
              <a:buSzPct val="61111"/>
              <a:buFont typeface="Arial"/>
              <a:buNone/>
            </a:pPr>
            <a:r>
              <a:rPr lang="en" sz="1800" u="sng">
                <a:solidFill>
                  <a:schemeClr val="hlink"/>
                </a:solidFill>
                <a:latin typeface="Cambria"/>
                <a:ea typeface="Cambria"/>
                <a:cs typeface="Cambria"/>
                <a:sym typeface="Cambria"/>
                <a:hlinkClick r:id="rId4"/>
              </a:rPr>
              <a:t>Study Island</a:t>
            </a:r>
          </a:p>
          <a:p>
            <a:pPr lvl="0" rtl="0">
              <a:lnSpc>
                <a:spcPct val="150000"/>
              </a:lnSpc>
              <a:spcBef>
                <a:spcPts val="0"/>
              </a:spcBef>
              <a:buClr>
                <a:schemeClr val="dk1"/>
              </a:buClr>
              <a:buFont typeface="Arial"/>
              <a:buNone/>
            </a:pPr>
            <a:endParaRPr sz="1800" u="sng">
              <a:solidFill>
                <a:schemeClr val="hlink"/>
              </a:solidFill>
              <a:latin typeface="Cambria"/>
              <a:ea typeface="Cambria"/>
              <a:cs typeface="Cambria"/>
              <a:sym typeface="Cambria"/>
              <a:hlinkClick r:id="rId4"/>
            </a:endParaRPr>
          </a:p>
          <a:p>
            <a:pPr lvl="0" rtl="0">
              <a:lnSpc>
                <a:spcPct val="150000"/>
              </a:lnSpc>
              <a:spcBef>
                <a:spcPts val="0"/>
              </a:spcBef>
              <a:buClr>
                <a:schemeClr val="dk1"/>
              </a:buClr>
              <a:buSzPct val="61111"/>
              <a:buFont typeface="Arial"/>
              <a:buNone/>
            </a:pPr>
            <a:r>
              <a:rPr lang="en" sz="1800" u="sng">
                <a:solidFill>
                  <a:schemeClr val="hlink"/>
                </a:solidFill>
                <a:latin typeface="Cambria"/>
                <a:ea typeface="Cambria"/>
                <a:cs typeface="Cambria"/>
                <a:sym typeface="Cambria"/>
                <a:hlinkClick r:id="rId5"/>
              </a:rPr>
              <a:t>USA Test Prep</a:t>
            </a:r>
          </a:p>
          <a:p>
            <a:pPr lvl="0" rtl="0">
              <a:lnSpc>
                <a:spcPct val="150000"/>
              </a:lnSpc>
              <a:spcBef>
                <a:spcPts val="0"/>
              </a:spcBef>
              <a:buNone/>
            </a:pPr>
            <a:endParaRPr sz="1800">
              <a:solidFill>
                <a:schemeClr val="dk1"/>
              </a:solidFill>
              <a:latin typeface="Cambria"/>
              <a:ea typeface="Cambria"/>
              <a:cs typeface="Cambria"/>
              <a:sym typeface="Cambria"/>
            </a:endParaRPr>
          </a:p>
        </p:txBody>
      </p:sp>
      <p:sp>
        <p:nvSpPr>
          <p:cNvPr id="300" name="Shape 300"/>
          <p:cNvSpPr txBox="1"/>
          <p:nvPr/>
        </p:nvSpPr>
        <p:spPr>
          <a:xfrm>
            <a:off x="587100" y="1324650"/>
            <a:ext cx="7887900" cy="1100099"/>
          </a:xfrm>
          <a:prstGeom prst="rect">
            <a:avLst/>
          </a:prstGeom>
          <a:noFill/>
          <a:ln>
            <a:noFill/>
          </a:ln>
        </p:spPr>
        <p:txBody>
          <a:bodyPr lIns="91425" tIns="91425" rIns="91425" bIns="91425" anchor="t" anchorCtr="0">
            <a:noAutofit/>
          </a:bodyPr>
          <a:lstStyle/>
          <a:p>
            <a:pPr>
              <a:spcBef>
                <a:spcPts val="0"/>
              </a:spcBef>
              <a:buNone/>
            </a:pPr>
            <a:r>
              <a:rPr lang="en" sz="1800">
                <a:solidFill>
                  <a:schemeClr val="dk1"/>
                </a:solidFill>
                <a:latin typeface="Cambria"/>
                <a:ea typeface="Cambria"/>
                <a:cs typeface="Cambria"/>
                <a:sym typeface="Cambria"/>
              </a:rPr>
              <a:t>More materials for this topic and test preparation you can find on the following sites:</a:t>
            </a:r>
          </a:p>
        </p:txBody>
      </p:sp>
      <p:pic>
        <p:nvPicPr>
          <p:cNvPr id="301" name="Shape 301"/>
          <p:cNvPicPr preferRelativeResize="0"/>
          <p:nvPr/>
        </p:nvPicPr>
        <p:blipFill>
          <a:blip r:embed="rId6">
            <a:alphaModFix/>
          </a:blip>
          <a:stretch>
            <a:fillRect/>
          </a:stretch>
        </p:blipFill>
        <p:spPr>
          <a:xfrm>
            <a:off x="5783287" y="3092237"/>
            <a:ext cx="2562225" cy="695325"/>
          </a:xfrm>
          <a:prstGeom prst="rect">
            <a:avLst/>
          </a:prstGeom>
          <a:noFill/>
          <a:ln>
            <a:noFill/>
          </a:ln>
        </p:spPr>
      </p:pic>
      <p:pic>
        <p:nvPicPr>
          <p:cNvPr id="302" name="Shape 302"/>
          <p:cNvPicPr preferRelativeResize="0"/>
          <p:nvPr/>
        </p:nvPicPr>
        <p:blipFill>
          <a:blip r:embed="rId7">
            <a:alphaModFix/>
          </a:blip>
          <a:stretch>
            <a:fillRect/>
          </a:stretch>
        </p:blipFill>
        <p:spPr>
          <a:xfrm>
            <a:off x="5783300" y="3915125"/>
            <a:ext cx="2562225" cy="695324"/>
          </a:xfrm>
          <a:prstGeom prst="rect">
            <a:avLst/>
          </a:prstGeom>
          <a:noFill/>
          <a:ln>
            <a:noFill/>
          </a:ln>
        </p:spPr>
      </p:pic>
      <p:pic>
        <p:nvPicPr>
          <p:cNvPr id="303" name="Shape 303"/>
          <p:cNvPicPr preferRelativeResize="0"/>
          <p:nvPr/>
        </p:nvPicPr>
        <p:blipFill>
          <a:blip r:embed="rId8">
            <a:alphaModFix/>
          </a:blip>
          <a:stretch>
            <a:fillRect/>
          </a:stretch>
        </p:blipFill>
        <p:spPr>
          <a:xfrm>
            <a:off x="5779829" y="2269375"/>
            <a:ext cx="2569170" cy="695325"/>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102" name="Shape 102"/>
          <p:cNvSpPr txBox="1">
            <a:spLocks noGrp="1"/>
          </p:cNvSpPr>
          <p:nvPr>
            <p:ph type="body" idx="1"/>
          </p:nvPr>
        </p:nvSpPr>
        <p:spPr>
          <a:xfrm>
            <a:off x="457200" y="1200150"/>
            <a:ext cx="8229600" cy="516599"/>
          </a:xfrm>
          <a:prstGeom prst="rect">
            <a:avLst/>
          </a:prstGeom>
        </p:spPr>
        <p:txBody>
          <a:bodyPr lIns="91425" tIns="91425" rIns="91425" bIns="91425" anchor="t" anchorCtr="0">
            <a:noAutofit/>
          </a:bodyPr>
          <a:lstStyle/>
          <a:p>
            <a:pPr lvl="0" algn="ctr" rtl="0">
              <a:spcBef>
                <a:spcPts val="0"/>
              </a:spcBef>
              <a:buNone/>
            </a:pPr>
            <a:r>
              <a:rPr lang="en" sz="1800" b="1">
                <a:solidFill>
                  <a:srgbClr val="FF0000"/>
                </a:solidFill>
                <a:latin typeface="Cambria"/>
                <a:ea typeface="Cambria"/>
                <a:cs typeface="Cambria"/>
                <a:sym typeface="Cambria"/>
              </a:rPr>
              <a:t>Look at these pictures and identify what they have in common?</a:t>
            </a:r>
          </a:p>
        </p:txBody>
      </p:sp>
      <p:pic>
        <p:nvPicPr>
          <p:cNvPr id="103" name="Shape 103"/>
          <p:cNvPicPr preferRelativeResize="0"/>
          <p:nvPr/>
        </p:nvPicPr>
        <p:blipFill>
          <a:blip r:embed="rId3">
            <a:alphaModFix/>
          </a:blip>
          <a:stretch>
            <a:fillRect/>
          </a:stretch>
        </p:blipFill>
        <p:spPr>
          <a:xfrm>
            <a:off x="584636" y="1792424"/>
            <a:ext cx="2315187" cy="1296500"/>
          </a:xfrm>
          <a:prstGeom prst="rect">
            <a:avLst/>
          </a:prstGeom>
          <a:noFill/>
          <a:ln>
            <a:noFill/>
          </a:ln>
        </p:spPr>
      </p:pic>
      <p:pic>
        <p:nvPicPr>
          <p:cNvPr id="104" name="Shape 104"/>
          <p:cNvPicPr preferRelativeResize="0"/>
          <p:nvPr/>
        </p:nvPicPr>
        <p:blipFill>
          <a:blip r:embed="rId4">
            <a:alphaModFix/>
          </a:blip>
          <a:stretch>
            <a:fillRect/>
          </a:stretch>
        </p:blipFill>
        <p:spPr>
          <a:xfrm>
            <a:off x="6651830" y="2880950"/>
            <a:ext cx="1860525" cy="1890049"/>
          </a:xfrm>
          <a:prstGeom prst="rect">
            <a:avLst/>
          </a:prstGeom>
          <a:noFill/>
          <a:ln>
            <a:noFill/>
          </a:ln>
        </p:spPr>
      </p:pic>
      <p:pic>
        <p:nvPicPr>
          <p:cNvPr id="105" name="Shape 105"/>
          <p:cNvPicPr preferRelativeResize="0"/>
          <p:nvPr/>
        </p:nvPicPr>
        <p:blipFill>
          <a:blip r:embed="rId5">
            <a:alphaModFix/>
          </a:blip>
          <a:stretch>
            <a:fillRect/>
          </a:stretch>
        </p:blipFill>
        <p:spPr>
          <a:xfrm>
            <a:off x="4589425" y="1853525"/>
            <a:ext cx="1964855" cy="1479325"/>
          </a:xfrm>
          <a:prstGeom prst="rect">
            <a:avLst/>
          </a:prstGeom>
          <a:noFill/>
          <a:ln>
            <a:noFill/>
          </a:ln>
        </p:spPr>
      </p:pic>
      <p:pic>
        <p:nvPicPr>
          <p:cNvPr id="106" name="Shape 106"/>
          <p:cNvPicPr preferRelativeResize="0"/>
          <p:nvPr/>
        </p:nvPicPr>
        <p:blipFill>
          <a:blip r:embed="rId6">
            <a:alphaModFix/>
          </a:blip>
          <a:stretch>
            <a:fillRect/>
          </a:stretch>
        </p:blipFill>
        <p:spPr>
          <a:xfrm>
            <a:off x="2706997" y="3088922"/>
            <a:ext cx="1682075" cy="1682075"/>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717775" y="307249"/>
            <a:ext cx="7968900" cy="756299"/>
          </a:xfrm>
          <a:prstGeom prst="rect">
            <a:avLst/>
          </a:prstGeom>
        </p:spPr>
        <p:txBody>
          <a:bodyPr lIns="91425" tIns="91425" rIns="91425" bIns="91425" anchor="b" anchorCtr="0">
            <a:noAutofit/>
          </a:bodyPr>
          <a:lstStyle/>
          <a:p>
            <a:pPr lvl="0" algn="ctr" rtl="0">
              <a:spcBef>
                <a:spcPts val="0"/>
              </a:spcBef>
              <a:buNone/>
            </a:pPr>
            <a:endParaRPr sz="2400">
              <a:solidFill>
                <a:schemeClr val="dk1"/>
              </a:solidFill>
              <a:latin typeface="Cambria"/>
              <a:ea typeface="Cambria"/>
              <a:cs typeface="Cambria"/>
              <a:sym typeface="Cambria"/>
            </a:endParaRPr>
          </a:p>
          <a:p>
            <a:pPr lvl="0" algn="ctr" rtl="0">
              <a:spcBef>
                <a:spcPts val="0"/>
              </a:spcBef>
              <a:buNone/>
            </a:pPr>
            <a:endParaRPr sz="2400">
              <a:solidFill>
                <a:schemeClr val="dk1"/>
              </a:solidFill>
              <a:latin typeface="Cambria"/>
              <a:ea typeface="Cambria"/>
              <a:cs typeface="Cambria"/>
              <a:sym typeface="Cambria"/>
            </a:endParaRPr>
          </a:p>
          <a:p>
            <a:pPr lvl="0" algn="ctr" rtl="0">
              <a:spcBef>
                <a:spcPts val="0"/>
              </a:spcBef>
              <a:buNone/>
            </a:pPr>
            <a:endParaRPr sz="2400">
              <a:solidFill>
                <a:schemeClr val="dk1"/>
              </a:solidFill>
              <a:latin typeface="Cambria"/>
              <a:ea typeface="Cambria"/>
              <a:cs typeface="Cambria"/>
              <a:sym typeface="Cambria"/>
            </a:endParaRPr>
          </a:p>
          <a:p>
            <a:pPr lvl="0" algn="ctr" rtl="0">
              <a:spcBef>
                <a:spcPts val="0"/>
              </a:spcBef>
              <a:buClr>
                <a:schemeClr val="dk1"/>
              </a:buClr>
              <a:buFont typeface="Arial"/>
              <a:buNone/>
            </a:pPr>
            <a:endParaRPr sz="2400" b="0">
              <a:solidFill>
                <a:schemeClr val="dk1"/>
              </a:solidFill>
              <a:latin typeface="Arial"/>
              <a:ea typeface="Arial"/>
              <a:cs typeface="Arial"/>
              <a:sym typeface="Arial"/>
            </a:endParaRPr>
          </a:p>
          <a:p>
            <a:pPr algn="ctr">
              <a:spcBef>
                <a:spcPts val="0"/>
              </a:spcBef>
              <a:buNone/>
            </a:pPr>
            <a:r>
              <a:rPr lang="en" sz="2400" u="sng">
                <a:solidFill>
                  <a:srgbClr val="000000"/>
                </a:solidFill>
                <a:hlinkClick r:id="rId3"/>
              </a:rPr>
              <a:t>Ms. Clayton’s </a:t>
            </a:r>
            <a:r>
              <a:rPr lang="en" sz="2400" u="sng">
                <a:solidFill>
                  <a:srgbClr val="000000"/>
                </a:solidFill>
                <a:hlinkClick r:id="rId4"/>
              </a:rPr>
              <a:t>Website</a:t>
            </a:r>
          </a:p>
        </p:txBody>
      </p:sp>
      <p:sp>
        <p:nvSpPr>
          <p:cNvPr id="309" name="Shape 309"/>
          <p:cNvSpPr txBox="1">
            <a:spLocks noGrp="1"/>
          </p:cNvSpPr>
          <p:nvPr>
            <p:ph type="body" idx="1"/>
          </p:nvPr>
        </p:nvSpPr>
        <p:spPr>
          <a:xfrm>
            <a:off x="4377050" y="1620225"/>
            <a:ext cx="3799199" cy="2541899"/>
          </a:xfrm>
          <a:prstGeom prst="rect">
            <a:avLst/>
          </a:prstGeom>
        </p:spPr>
        <p:txBody>
          <a:bodyPr lIns="91425" tIns="91425" rIns="91425" bIns="91425" anchor="t" anchorCtr="0">
            <a:noAutofit/>
          </a:bodyPr>
          <a:lstStyle/>
          <a:p>
            <a:pPr>
              <a:spcBef>
                <a:spcPts val="0"/>
              </a:spcBef>
              <a:buNone/>
            </a:pPr>
            <a:r>
              <a:rPr lang="en" sz="2400" i="1">
                <a:solidFill>
                  <a:schemeClr val="dk1"/>
                </a:solidFill>
                <a:latin typeface="Cambria"/>
                <a:ea typeface="Cambria"/>
                <a:cs typeface="Cambria"/>
                <a:sym typeface="Cambria"/>
              </a:rPr>
              <a:t>Thank you for participation in this project! You can find your web pages on my teacher’s web site.</a:t>
            </a:r>
          </a:p>
        </p:txBody>
      </p:sp>
      <p:sp>
        <p:nvSpPr>
          <p:cNvPr id="310" name="Shape 310"/>
          <p:cNvSpPr txBox="1"/>
          <p:nvPr/>
        </p:nvSpPr>
        <p:spPr>
          <a:xfrm>
            <a:off x="671100" y="1548675"/>
            <a:ext cx="3155099" cy="2305799"/>
          </a:xfrm>
          <a:prstGeom prst="rect">
            <a:avLst/>
          </a:prstGeom>
          <a:noFill/>
          <a:ln>
            <a:noFill/>
          </a:ln>
        </p:spPr>
        <p:txBody>
          <a:bodyPr lIns="91425" tIns="91425" rIns="91425" bIns="91425" anchor="t" anchorCtr="0">
            <a:noAutofit/>
          </a:bodyPr>
          <a:lstStyle/>
          <a:p>
            <a:pPr>
              <a:spcBef>
                <a:spcPts val="0"/>
              </a:spcBef>
              <a:buNone/>
            </a:pPr>
            <a:endParaRPr sz="2400">
              <a:latin typeface="Cambria"/>
              <a:ea typeface="Cambria"/>
              <a:cs typeface="Cambria"/>
              <a:sym typeface="Cambria"/>
            </a:endParaRPr>
          </a:p>
        </p:txBody>
      </p:sp>
      <p:pic>
        <p:nvPicPr>
          <p:cNvPr id="311" name="Shape 311"/>
          <p:cNvPicPr preferRelativeResize="0"/>
          <p:nvPr/>
        </p:nvPicPr>
        <p:blipFill>
          <a:blip r:embed="rId5">
            <a:alphaModFix/>
          </a:blip>
          <a:stretch>
            <a:fillRect/>
          </a:stretch>
        </p:blipFill>
        <p:spPr>
          <a:xfrm>
            <a:off x="617575" y="1620225"/>
            <a:ext cx="3480675" cy="2486199"/>
          </a:xfrm>
          <a:prstGeom prst="rect">
            <a:avLst/>
          </a:prstGeom>
          <a:noFill/>
          <a:ln>
            <a:noFill/>
          </a:ln>
        </p:spPr>
      </p:pic>
    </p:spTree>
  </p:cSld>
  <p:clrMapOvr>
    <a:masterClrMapping/>
  </p:clrMapOvr>
  <p:transition spd="slow">
    <p:push dir="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5"/>
        <p:cNvGrpSpPr/>
        <p:nvPr/>
      </p:nvGrpSpPr>
      <p:grpSpPr>
        <a:xfrm>
          <a:off x="0" y="0"/>
          <a:ext cx="0" cy="0"/>
          <a:chOff x="0" y="0"/>
          <a:chExt cx="0" cy="0"/>
        </a:xfrm>
      </p:grpSpPr>
      <p:sp>
        <p:nvSpPr>
          <p:cNvPr id="316" name="Shape 316"/>
          <p:cNvSpPr txBox="1"/>
          <p:nvPr/>
        </p:nvSpPr>
        <p:spPr>
          <a:xfrm>
            <a:off x="-100" y="223125"/>
            <a:ext cx="9144000" cy="793499"/>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chemeClr val="dk1"/>
                </a:solidFill>
                <a:latin typeface="Cambria"/>
                <a:ea typeface="Cambria"/>
                <a:cs typeface="Cambria"/>
                <a:sym typeface="Cambria"/>
              </a:rPr>
              <a:t>Resources:</a:t>
            </a:r>
          </a:p>
          <a:p>
            <a:pPr lvl="0" algn="ctr" rtl="0">
              <a:spcBef>
                <a:spcPts val="0"/>
              </a:spcBef>
              <a:buNone/>
            </a:pPr>
            <a:endParaRPr sz="2400"/>
          </a:p>
        </p:txBody>
      </p:sp>
      <p:sp>
        <p:nvSpPr>
          <p:cNvPr id="317" name="Shape 317"/>
          <p:cNvSpPr txBox="1"/>
          <p:nvPr/>
        </p:nvSpPr>
        <p:spPr>
          <a:xfrm>
            <a:off x="671100" y="1147275"/>
            <a:ext cx="7859999" cy="3603299"/>
          </a:xfrm>
          <a:prstGeom prst="rect">
            <a:avLst/>
          </a:prstGeom>
          <a:noFill/>
          <a:ln>
            <a:noFill/>
          </a:ln>
        </p:spPr>
        <p:txBody>
          <a:bodyPr lIns="91425" tIns="91425" rIns="91425" bIns="91425" anchor="t" anchorCtr="0">
            <a:noAutofit/>
          </a:bodyPr>
          <a:lstStyle/>
          <a:p>
            <a:pPr lvl="0" rtl="0">
              <a:lnSpc>
                <a:spcPct val="150000"/>
              </a:lnSpc>
              <a:spcBef>
                <a:spcPts val="0"/>
              </a:spcBef>
              <a:spcAft>
                <a:spcPts val="0"/>
              </a:spcAft>
              <a:buClr>
                <a:schemeClr val="dk1"/>
              </a:buClr>
              <a:buSzPct val="78571"/>
              <a:buFont typeface="Arial"/>
              <a:buNone/>
            </a:pPr>
            <a:r>
              <a:rPr lang="en">
                <a:solidFill>
                  <a:schemeClr val="dk1"/>
                </a:solidFill>
                <a:latin typeface="Cambria"/>
                <a:ea typeface="Cambria"/>
                <a:cs typeface="Cambria"/>
                <a:sym typeface="Cambria"/>
              </a:rPr>
              <a:t>* Wysession, M., Frank, D., &amp; Yancopoulos, S. (2009). </a:t>
            </a:r>
            <a:r>
              <a:rPr lang="en" i="1">
                <a:solidFill>
                  <a:schemeClr val="dk1"/>
                </a:solidFill>
                <a:latin typeface="Cambria"/>
                <a:ea typeface="Cambria"/>
                <a:cs typeface="Cambria"/>
                <a:sym typeface="Cambria"/>
              </a:rPr>
              <a:t>Physical Science: Concepts in action</a:t>
            </a:r>
            <a:r>
              <a:rPr lang="en">
                <a:solidFill>
                  <a:schemeClr val="dk1"/>
                </a:solidFill>
                <a:latin typeface="Cambria"/>
                <a:ea typeface="Cambria"/>
                <a:cs typeface="Cambria"/>
                <a:sym typeface="Cambria"/>
              </a:rPr>
              <a:t>. Pearson Prentice Hall, Boston, MA.</a:t>
            </a:r>
          </a:p>
          <a:p>
            <a:pPr lvl="0" rtl="0">
              <a:lnSpc>
                <a:spcPct val="150000"/>
              </a:lnSpc>
              <a:spcBef>
                <a:spcPts val="0"/>
              </a:spcBef>
              <a:spcAft>
                <a:spcPts val="0"/>
              </a:spcAft>
              <a:buNone/>
            </a:pPr>
            <a:r>
              <a:rPr lang="en">
                <a:solidFill>
                  <a:schemeClr val="dk1"/>
                </a:solidFill>
                <a:latin typeface="Cambria"/>
                <a:ea typeface="Cambria"/>
                <a:cs typeface="Cambria"/>
                <a:sym typeface="Cambria"/>
              </a:rPr>
              <a:t>* Georgia Virtual School (Digital Textbook) </a:t>
            </a:r>
            <a:r>
              <a:rPr lang="en" u="sng">
                <a:solidFill>
                  <a:schemeClr val="hlink"/>
                </a:solidFill>
                <a:latin typeface="Cambria"/>
                <a:ea typeface="Cambria"/>
                <a:cs typeface="Cambria"/>
                <a:sym typeface="Cambria"/>
                <a:hlinkClick r:id="rId3"/>
              </a:rPr>
              <a:t>http://cms.gavirtualschool.org</a:t>
            </a:r>
          </a:p>
          <a:p>
            <a:pPr lvl="0" rtl="0">
              <a:lnSpc>
                <a:spcPct val="150000"/>
              </a:lnSpc>
              <a:spcBef>
                <a:spcPts val="0"/>
              </a:spcBef>
              <a:spcAft>
                <a:spcPts val="0"/>
              </a:spcAft>
              <a:buNone/>
            </a:pPr>
            <a:r>
              <a:rPr lang="en">
                <a:solidFill>
                  <a:schemeClr val="dk1"/>
                </a:solidFill>
                <a:latin typeface="Cambria"/>
                <a:ea typeface="Cambria"/>
                <a:cs typeface="Cambria"/>
                <a:sym typeface="Cambria"/>
              </a:rPr>
              <a:t>* Commons. Wikimédia </a:t>
            </a:r>
            <a:r>
              <a:rPr lang="en" u="sng">
                <a:solidFill>
                  <a:schemeClr val="hlink"/>
                </a:solidFill>
                <a:latin typeface="Cambria"/>
                <a:ea typeface="Cambria"/>
                <a:cs typeface="Cambria"/>
                <a:sym typeface="Cambria"/>
                <a:hlinkClick r:id="rId4"/>
              </a:rPr>
              <a:t>http://commons.wikimedia.org/wiki/Main_Page</a:t>
            </a:r>
          </a:p>
          <a:p>
            <a:pPr lvl="0" rtl="0">
              <a:lnSpc>
                <a:spcPct val="150000"/>
              </a:lnSpc>
              <a:spcBef>
                <a:spcPts val="0"/>
              </a:spcBef>
              <a:spcAft>
                <a:spcPts val="0"/>
              </a:spcAft>
              <a:buClr>
                <a:schemeClr val="dk1"/>
              </a:buClr>
              <a:buSzPct val="78571"/>
              <a:buFont typeface="Arial"/>
              <a:buNone/>
            </a:pPr>
            <a:r>
              <a:rPr lang="en">
                <a:solidFill>
                  <a:schemeClr val="dk1"/>
                </a:solidFill>
                <a:latin typeface="Cambria"/>
                <a:ea typeface="Cambria"/>
                <a:cs typeface="Cambria"/>
                <a:sym typeface="Cambria"/>
              </a:rPr>
              <a:t>* Facebook</a:t>
            </a:r>
            <a:r>
              <a:rPr lang="en">
                <a:solidFill>
                  <a:schemeClr val="dk1"/>
                </a:solidFill>
                <a:latin typeface="Cambria"/>
                <a:ea typeface="Cambria"/>
                <a:cs typeface="Cambria"/>
                <a:sym typeface="Cambria"/>
                <a:hlinkClick r:id="rId5"/>
              </a:rPr>
              <a:t> </a:t>
            </a:r>
            <a:r>
              <a:rPr lang="en" u="sng">
                <a:solidFill>
                  <a:schemeClr val="hlink"/>
                </a:solidFill>
                <a:latin typeface="Cambria"/>
                <a:ea typeface="Cambria"/>
                <a:cs typeface="Cambria"/>
                <a:sym typeface="Cambria"/>
                <a:hlinkClick r:id="rId5"/>
              </a:rPr>
              <a:t>www.facebook.com</a:t>
            </a:r>
          </a:p>
          <a:p>
            <a:pPr lvl="0" rtl="0">
              <a:lnSpc>
                <a:spcPct val="150000"/>
              </a:lnSpc>
              <a:spcBef>
                <a:spcPts val="0"/>
              </a:spcBef>
              <a:spcAft>
                <a:spcPts val="0"/>
              </a:spcAft>
              <a:buClr>
                <a:schemeClr val="dk1"/>
              </a:buClr>
              <a:buSzPct val="78571"/>
              <a:buFont typeface="Arial"/>
              <a:buNone/>
            </a:pPr>
            <a:r>
              <a:rPr lang="en">
                <a:solidFill>
                  <a:schemeClr val="dk1"/>
                </a:solidFill>
                <a:latin typeface="Cambria"/>
                <a:ea typeface="Cambria"/>
                <a:cs typeface="Cambria"/>
                <a:sym typeface="Cambria"/>
              </a:rPr>
              <a:t>* Nearpod Web Site</a:t>
            </a:r>
            <a:r>
              <a:rPr lang="en">
                <a:solidFill>
                  <a:schemeClr val="dk1"/>
                </a:solidFill>
                <a:latin typeface="Cambria"/>
                <a:ea typeface="Cambria"/>
                <a:cs typeface="Cambria"/>
                <a:sym typeface="Cambria"/>
                <a:hlinkClick r:id="rId6"/>
              </a:rPr>
              <a:t> </a:t>
            </a:r>
            <a:r>
              <a:rPr lang="en" u="sng">
                <a:solidFill>
                  <a:schemeClr val="hlink"/>
                </a:solidFill>
                <a:latin typeface="Cambria"/>
                <a:ea typeface="Cambria"/>
                <a:cs typeface="Cambria"/>
                <a:sym typeface="Cambria"/>
                <a:hlinkClick r:id="rId6"/>
              </a:rPr>
              <a:t>www.nearpod.com</a:t>
            </a:r>
          </a:p>
          <a:p>
            <a:pPr lvl="0" rtl="0">
              <a:lnSpc>
                <a:spcPct val="150000"/>
              </a:lnSpc>
              <a:spcBef>
                <a:spcPts val="0"/>
              </a:spcBef>
              <a:spcAft>
                <a:spcPts val="0"/>
              </a:spcAft>
              <a:buClr>
                <a:schemeClr val="dk1"/>
              </a:buClr>
              <a:buSzPct val="78571"/>
              <a:buFont typeface="Arial"/>
              <a:buNone/>
            </a:pPr>
            <a:r>
              <a:rPr lang="en">
                <a:solidFill>
                  <a:schemeClr val="dk1"/>
                </a:solidFill>
                <a:latin typeface="Cambria"/>
                <a:ea typeface="Cambria"/>
                <a:cs typeface="Cambria"/>
                <a:sym typeface="Cambria"/>
              </a:rPr>
              <a:t>* Socrative Web Site</a:t>
            </a:r>
            <a:r>
              <a:rPr lang="en">
                <a:solidFill>
                  <a:schemeClr val="dk1"/>
                </a:solidFill>
                <a:latin typeface="Cambria"/>
                <a:ea typeface="Cambria"/>
                <a:cs typeface="Cambria"/>
                <a:sym typeface="Cambria"/>
                <a:hlinkClick r:id="rId7"/>
              </a:rPr>
              <a:t> </a:t>
            </a:r>
            <a:r>
              <a:rPr lang="en" u="sng">
                <a:solidFill>
                  <a:schemeClr val="hlink"/>
                </a:solidFill>
                <a:latin typeface="Cambria"/>
                <a:ea typeface="Cambria"/>
                <a:cs typeface="Cambria"/>
                <a:sym typeface="Cambria"/>
                <a:hlinkClick r:id="rId7"/>
              </a:rPr>
              <a:t>www.socrative.com</a:t>
            </a:r>
          </a:p>
          <a:p>
            <a:pPr lvl="0" rtl="0">
              <a:lnSpc>
                <a:spcPct val="150000"/>
              </a:lnSpc>
              <a:spcBef>
                <a:spcPts val="0"/>
              </a:spcBef>
              <a:spcAft>
                <a:spcPts val="0"/>
              </a:spcAft>
              <a:buClr>
                <a:schemeClr val="dk1"/>
              </a:buClr>
              <a:buSzPct val="78571"/>
              <a:buFont typeface="Arial"/>
              <a:buNone/>
            </a:pPr>
            <a:r>
              <a:rPr lang="en">
                <a:solidFill>
                  <a:schemeClr val="dk1"/>
                </a:solidFill>
                <a:latin typeface="Cambria"/>
                <a:ea typeface="Cambria"/>
                <a:cs typeface="Cambria"/>
                <a:sym typeface="Cambria"/>
              </a:rPr>
              <a:t>* Google Apps: Drive, Draw, Docs, Sites, Slides</a:t>
            </a:r>
          </a:p>
          <a:p>
            <a:pPr lvl="0" rtl="0">
              <a:lnSpc>
                <a:spcPct val="150000"/>
              </a:lnSpc>
              <a:spcBef>
                <a:spcPts val="0"/>
              </a:spcBef>
              <a:spcAft>
                <a:spcPts val="0"/>
              </a:spcAft>
              <a:buClr>
                <a:schemeClr val="dk1"/>
              </a:buClr>
              <a:buSzPct val="78571"/>
              <a:buFont typeface="Arial"/>
              <a:buNone/>
            </a:pPr>
            <a:r>
              <a:rPr lang="en">
                <a:solidFill>
                  <a:schemeClr val="dk1"/>
                </a:solidFill>
                <a:latin typeface="Cambria"/>
                <a:ea typeface="Cambria"/>
                <a:cs typeface="Cambria"/>
                <a:sym typeface="Cambria"/>
              </a:rPr>
              <a:t>* Google Search</a:t>
            </a:r>
          </a:p>
          <a:p>
            <a:pPr lvl="0" rtl="0">
              <a:lnSpc>
                <a:spcPct val="150000"/>
              </a:lnSpc>
              <a:spcBef>
                <a:spcPts val="0"/>
              </a:spcBef>
              <a:spcAft>
                <a:spcPts val="0"/>
              </a:spcAft>
              <a:buClr>
                <a:schemeClr val="dk1"/>
              </a:buClr>
              <a:buSzPct val="78571"/>
              <a:buFont typeface="Arial"/>
              <a:buNone/>
            </a:pPr>
            <a:r>
              <a:rPr lang="en">
                <a:solidFill>
                  <a:schemeClr val="dk1"/>
                </a:solidFill>
                <a:latin typeface="Cambria"/>
                <a:ea typeface="Cambria"/>
                <a:cs typeface="Cambria"/>
                <a:sym typeface="Cambria"/>
              </a:rPr>
              <a:t>* MS Office</a:t>
            </a:r>
          </a:p>
          <a:p>
            <a:pPr>
              <a:lnSpc>
                <a:spcPct val="150000"/>
              </a:lnSpc>
              <a:spcBef>
                <a:spcPts val="0"/>
              </a:spcBef>
              <a:spcAft>
                <a:spcPts val="0"/>
              </a:spcAft>
              <a:buNone/>
            </a:pPr>
            <a:r>
              <a:rPr lang="en">
                <a:solidFill>
                  <a:schemeClr val="dk1"/>
                </a:solidFill>
                <a:latin typeface="Cambria"/>
                <a:ea typeface="Cambria"/>
                <a:cs typeface="Cambria"/>
                <a:sym typeface="Cambria"/>
              </a:rPr>
              <a:t>* YouTube</a:t>
            </a:r>
          </a:p>
        </p:txBody>
      </p:sp>
    </p:spTree>
  </p:cSld>
  <p:clrMapOvr>
    <a:masterClrMapping/>
  </p:clrMapOvr>
  <p:transition spd="slow">
    <p:push dir="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1"/>
        <p:cNvGrpSpPr/>
        <p:nvPr/>
      </p:nvGrpSpPr>
      <p:grpSpPr>
        <a:xfrm>
          <a:off x="0" y="0"/>
          <a:ext cx="0" cy="0"/>
          <a:chOff x="0" y="0"/>
          <a:chExt cx="0" cy="0"/>
        </a:xfrm>
      </p:grpSpPr>
      <p:pic>
        <p:nvPicPr>
          <p:cNvPr id="322" name="Shape 322"/>
          <p:cNvPicPr preferRelativeResize="0"/>
          <p:nvPr/>
        </p:nvPicPr>
        <p:blipFill>
          <a:blip r:embed="rId3">
            <a:alphaModFix/>
          </a:blip>
          <a:stretch>
            <a:fillRect/>
          </a:stretch>
        </p:blipFill>
        <p:spPr>
          <a:xfrm>
            <a:off x="1707275" y="1196675"/>
            <a:ext cx="5600900" cy="3500550"/>
          </a:xfrm>
          <a:prstGeom prst="rect">
            <a:avLst/>
          </a:prstGeom>
          <a:noFill/>
          <a:ln>
            <a:noFill/>
          </a:ln>
        </p:spPr>
      </p:pic>
      <p:sp>
        <p:nvSpPr>
          <p:cNvPr id="323" name="Shape 323"/>
          <p:cNvSpPr txBox="1"/>
          <p:nvPr/>
        </p:nvSpPr>
        <p:spPr>
          <a:xfrm>
            <a:off x="-100" y="223125"/>
            <a:ext cx="9144000" cy="793499"/>
          </a:xfrm>
          <a:prstGeom prst="rect">
            <a:avLst/>
          </a:prstGeom>
          <a:noFill/>
          <a:ln>
            <a:noFill/>
          </a:ln>
        </p:spPr>
        <p:txBody>
          <a:bodyPr lIns="91425" tIns="91425" rIns="91425" bIns="91425" anchor="t" anchorCtr="0">
            <a:noAutofit/>
          </a:bodyPr>
          <a:lstStyle/>
          <a:p>
            <a:pPr lvl="0" algn="ctr" rtl="0">
              <a:spcBef>
                <a:spcPts val="0"/>
              </a:spcBef>
              <a:buClr>
                <a:schemeClr val="dk1"/>
              </a:buClr>
              <a:buSzPct val="45833"/>
              <a:buFont typeface="Arial"/>
              <a:buNone/>
            </a:pPr>
            <a:r>
              <a:rPr lang="en" sz="2400" b="1">
                <a:solidFill>
                  <a:schemeClr val="dk1"/>
                </a:solidFill>
                <a:latin typeface="Cambria"/>
                <a:ea typeface="Cambria"/>
                <a:cs typeface="Cambria"/>
                <a:sym typeface="Cambria"/>
              </a:rPr>
              <a:t>Digital Resources for Teaching &amp; Learning</a:t>
            </a:r>
          </a:p>
          <a:p>
            <a:pPr algn="ctr">
              <a:spcBef>
                <a:spcPts val="0"/>
              </a:spcBef>
              <a:buNone/>
            </a:pPr>
            <a:endParaRPr sz="2400"/>
          </a:p>
        </p:txBody>
      </p:sp>
    </p:spTree>
  </p:cSld>
  <p:clrMapOvr>
    <a:masterClrMapping/>
  </p:clrMapOvr>
  <p:transition spd="slow">
    <p:push dir="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7"/>
        <p:cNvGrpSpPr/>
        <p:nvPr/>
      </p:nvGrpSpPr>
      <p:grpSpPr>
        <a:xfrm>
          <a:off x="0" y="0"/>
          <a:ext cx="0" cy="0"/>
          <a:chOff x="0" y="0"/>
          <a:chExt cx="0" cy="0"/>
        </a:xfrm>
      </p:grpSpPr>
      <p:sp>
        <p:nvSpPr>
          <p:cNvPr id="328" name="Shape 328"/>
          <p:cNvSpPr txBox="1"/>
          <p:nvPr/>
        </p:nvSpPr>
        <p:spPr>
          <a:xfrm>
            <a:off x="-100" y="223125"/>
            <a:ext cx="9144000" cy="793499"/>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chemeClr val="dk1"/>
                </a:solidFill>
                <a:latin typeface="Cambria"/>
                <a:ea typeface="Cambria"/>
                <a:cs typeface="Cambria"/>
                <a:sym typeface="Cambria"/>
              </a:rPr>
              <a:t>Digital Resources for Teaching &amp; Learning</a:t>
            </a:r>
          </a:p>
          <a:p>
            <a:pPr lvl="0" algn="ctr" rtl="0">
              <a:spcBef>
                <a:spcPts val="0"/>
              </a:spcBef>
              <a:buNone/>
            </a:pPr>
            <a:endParaRPr sz="2400"/>
          </a:p>
        </p:txBody>
      </p:sp>
      <p:pic>
        <p:nvPicPr>
          <p:cNvPr id="329" name="Shape 329"/>
          <p:cNvPicPr preferRelativeResize="0"/>
          <p:nvPr/>
        </p:nvPicPr>
        <p:blipFill>
          <a:blip r:embed="rId3">
            <a:alphaModFix/>
          </a:blip>
          <a:stretch>
            <a:fillRect/>
          </a:stretch>
        </p:blipFill>
        <p:spPr>
          <a:xfrm>
            <a:off x="2179600" y="1288125"/>
            <a:ext cx="4552626" cy="3387699"/>
          </a:xfrm>
          <a:prstGeom prst="rect">
            <a:avLst/>
          </a:prstGeom>
          <a:noFill/>
          <a:ln>
            <a:noFill/>
          </a:ln>
        </p:spPr>
      </p:pic>
    </p:spTree>
  </p:cSld>
  <p:clrMapOvr>
    <a:masterClrMapping/>
  </p:clrMapOvr>
  <p:transition spd="slow">
    <p:push dir="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3"/>
        <p:cNvGrpSpPr/>
        <p:nvPr/>
      </p:nvGrpSpPr>
      <p:grpSpPr>
        <a:xfrm>
          <a:off x="0" y="0"/>
          <a:ext cx="0" cy="0"/>
          <a:chOff x="0" y="0"/>
          <a:chExt cx="0" cy="0"/>
        </a:xfrm>
      </p:grpSpPr>
      <p:sp>
        <p:nvSpPr>
          <p:cNvPr id="334" name="Shape 334"/>
          <p:cNvSpPr txBox="1"/>
          <p:nvPr/>
        </p:nvSpPr>
        <p:spPr>
          <a:xfrm>
            <a:off x="-100" y="223125"/>
            <a:ext cx="9144000" cy="793499"/>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chemeClr val="dk1"/>
                </a:solidFill>
                <a:latin typeface="Cambria"/>
                <a:ea typeface="Cambria"/>
                <a:cs typeface="Cambria"/>
                <a:sym typeface="Cambria"/>
              </a:rPr>
              <a:t>Digital Resources for Teaching &amp; Learning</a:t>
            </a:r>
          </a:p>
          <a:p>
            <a:pPr lvl="0" algn="ctr" rtl="0">
              <a:spcBef>
                <a:spcPts val="0"/>
              </a:spcBef>
              <a:buNone/>
            </a:pPr>
            <a:endParaRPr sz="2400"/>
          </a:p>
        </p:txBody>
      </p:sp>
      <p:pic>
        <p:nvPicPr>
          <p:cNvPr id="335" name="Shape 335"/>
          <p:cNvPicPr preferRelativeResize="0"/>
          <p:nvPr/>
        </p:nvPicPr>
        <p:blipFill>
          <a:blip r:embed="rId3">
            <a:alphaModFix/>
          </a:blip>
          <a:stretch>
            <a:fillRect/>
          </a:stretch>
        </p:blipFill>
        <p:spPr>
          <a:xfrm>
            <a:off x="2192675" y="1219000"/>
            <a:ext cx="4648750" cy="3486549"/>
          </a:xfrm>
          <a:prstGeom prst="rect">
            <a:avLst/>
          </a:prstGeom>
          <a:noFill/>
          <a:ln>
            <a:noFill/>
          </a:ln>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112" name="Shape 112"/>
          <p:cNvSpPr txBox="1">
            <a:spLocks noGrp="1"/>
          </p:cNvSpPr>
          <p:nvPr>
            <p:ph type="body" idx="1"/>
          </p:nvPr>
        </p:nvSpPr>
        <p:spPr>
          <a:xfrm>
            <a:off x="457200" y="1200150"/>
            <a:ext cx="8229600" cy="796500"/>
          </a:xfrm>
          <a:prstGeom prst="rect">
            <a:avLst/>
          </a:prstGeom>
        </p:spPr>
        <p:txBody>
          <a:bodyPr lIns="91425" tIns="91425" rIns="91425" bIns="91425" anchor="t" anchorCtr="0">
            <a:noAutofit/>
          </a:bodyPr>
          <a:lstStyle/>
          <a:p>
            <a:pPr lvl="0" algn="ctr" rtl="0">
              <a:spcBef>
                <a:spcPts val="0"/>
              </a:spcBef>
              <a:buNone/>
            </a:pPr>
            <a:r>
              <a:rPr lang="en" sz="3600" b="1" u="sng">
                <a:solidFill>
                  <a:srgbClr val="FF0000"/>
                </a:solidFill>
                <a:latin typeface="Cambria"/>
                <a:ea typeface="Cambria"/>
                <a:cs typeface="Cambria"/>
                <a:sym typeface="Cambria"/>
              </a:rPr>
              <a:t>OPPOSITES ATTRACT!</a:t>
            </a:r>
          </a:p>
        </p:txBody>
      </p:sp>
      <p:pic>
        <p:nvPicPr>
          <p:cNvPr id="113" name="Shape 113"/>
          <p:cNvPicPr preferRelativeResize="0"/>
          <p:nvPr/>
        </p:nvPicPr>
        <p:blipFill>
          <a:blip r:embed="rId3">
            <a:alphaModFix/>
          </a:blip>
          <a:stretch>
            <a:fillRect/>
          </a:stretch>
        </p:blipFill>
        <p:spPr>
          <a:xfrm>
            <a:off x="1543375" y="1996650"/>
            <a:ext cx="6091524" cy="2685324"/>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119" name="Shape 119"/>
          <p:cNvSpPr txBox="1">
            <a:spLocks noGrp="1"/>
          </p:cNvSpPr>
          <p:nvPr>
            <p:ph type="body" idx="1"/>
          </p:nvPr>
        </p:nvSpPr>
        <p:spPr>
          <a:xfrm>
            <a:off x="457200" y="1200150"/>
            <a:ext cx="8229600" cy="796500"/>
          </a:xfrm>
          <a:prstGeom prst="rect">
            <a:avLst/>
          </a:prstGeom>
        </p:spPr>
        <p:txBody>
          <a:bodyPr lIns="91425" tIns="91425" rIns="91425" bIns="91425" anchor="t" anchorCtr="0">
            <a:noAutofit/>
          </a:bodyPr>
          <a:lstStyle/>
          <a:p>
            <a:pPr lvl="0" algn="ctr" rtl="0">
              <a:spcBef>
                <a:spcPts val="0"/>
              </a:spcBef>
              <a:buNone/>
            </a:pPr>
            <a:r>
              <a:rPr lang="en" sz="3600" b="1" u="sng">
                <a:solidFill>
                  <a:srgbClr val="FF0000"/>
                </a:solidFill>
                <a:latin typeface="Cambria"/>
                <a:ea typeface="Cambria"/>
                <a:cs typeface="Cambria"/>
                <a:sym typeface="Cambria"/>
              </a:rPr>
              <a:t>OPPOSITES ATTRACT!</a:t>
            </a:r>
          </a:p>
        </p:txBody>
      </p:sp>
      <p:pic>
        <p:nvPicPr>
          <p:cNvPr id="120" name="Shape 120"/>
          <p:cNvPicPr preferRelativeResize="0"/>
          <p:nvPr/>
        </p:nvPicPr>
        <p:blipFill>
          <a:blip r:embed="rId3">
            <a:alphaModFix/>
          </a:blip>
          <a:stretch>
            <a:fillRect/>
          </a:stretch>
        </p:blipFill>
        <p:spPr>
          <a:xfrm>
            <a:off x="2874125" y="2040450"/>
            <a:ext cx="3233625" cy="2425225"/>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126" name="Shape 126"/>
          <p:cNvSpPr txBox="1">
            <a:spLocks noGrp="1"/>
          </p:cNvSpPr>
          <p:nvPr>
            <p:ph type="body" idx="1"/>
          </p:nvPr>
        </p:nvSpPr>
        <p:spPr>
          <a:xfrm>
            <a:off x="596425" y="1200150"/>
            <a:ext cx="8090100" cy="759300"/>
          </a:xfrm>
          <a:prstGeom prst="rect">
            <a:avLst/>
          </a:prstGeom>
        </p:spPr>
        <p:txBody>
          <a:bodyPr lIns="91425" tIns="91425" rIns="91425" bIns="91425" anchor="t" anchorCtr="0">
            <a:noAutofit/>
          </a:bodyPr>
          <a:lstStyle/>
          <a:p>
            <a:pPr lvl="0" rtl="0">
              <a:spcBef>
                <a:spcPts val="0"/>
              </a:spcBef>
              <a:buNone/>
            </a:pPr>
            <a:r>
              <a:rPr lang="en" sz="2400" b="1" u="sng">
                <a:solidFill>
                  <a:schemeClr val="dk1"/>
                </a:solidFill>
                <a:latin typeface="Cambria"/>
                <a:ea typeface="Cambria"/>
                <a:cs typeface="Cambria"/>
                <a:sym typeface="Cambria"/>
              </a:rPr>
              <a:t>Georgia Performance Standards (GPS):</a:t>
            </a:r>
          </a:p>
        </p:txBody>
      </p:sp>
      <p:sp>
        <p:nvSpPr>
          <p:cNvPr id="127" name="Shape 127"/>
          <p:cNvSpPr txBox="1"/>
          <p:nvPr/>
        </p:nvSpPr>
        <p:spPr>
          <a:xfrm>
            <a:off x="633775" y="2096225"/>
            <a:ext cx="7887900" cy="2420999"/>
          </a:xfrm>
          <a:prstGeom prst="rect">
            <a:avLst/>
          </a:prstGeom>
          <a:noFill/>
          <a:ln>
            <a:noFill/>
          </a:ln>
        </p:spPr>
        <p:txBody>
          <a:bodyPr lIns="91425" tIns="91425" rIns="91425" bIns="91425" anchor="t" anchorCtr="0">
            <a:noAutofit/>
          </a:bodyPr>
          <a:lstStyle/>
          <a:p>
            <a:pPr rtl="0">
              <a:lnSpc>
                <a:spcPct val="150000"/>
              </a:lnSpc>
              <a:spcBef>
                <a:spcPts val="0"/>
              </a:spcBef>
              <a:buNone/>
            </a:pPr>
            <a:r>
              <a:rPr lang="en" sz="1800" b="1">
                <a:solidFill>
                  <a:schemeClr val="dk1"/>
                </a:solidFill>
                <a:latin typeface="Cambria"/>
                <a:ea typeface="Cambria"/>
                <a:cs typeface="Cambria"/>
                <a:sym typeface="Cambria"/>
              </a:rPr>
              <a:t>SPS10.</a:t>
            </a:r>
            <a:r>
              <a:rPr lang="en" sz="1800">
                <a:solidFill>
                  <a:schemeClr val="dk1"/>
                </a:solidFill>
                <a:latin typeface="Cambria"/>
                <a:ea typeface="Cambria"/>
                <a:cs typeface="Cambria"/>
                <a:sym typeface="Cambria"/>
              </a:rPr>
              <a:t> Students will investigate the properties of electricity and magnetism.       </a:t>
            </a:r>
          </a:p>
          <a:p>
            <a:pPr lvl="0" rtl="0">
              <a:lnSpc>
                <a:spcPct val="150000"/>
              </a:lnSpc>
              <a:spcBef>
                <a:spcPts val="0"/>
              </a:spcBef>
              <a:buClr>
                <a:schemeClr val="dk1"/>
              </a:buClr>
              <a:buSzPct val="61111"/>
              <a:buFont typeface="Arial"/>
              <a:buNone/>
            </a:pPr>
            <a:r>
              <a:rPr lang="en" sz="1800" b="1">
                <a:solidFill>
                  <a:schemeClr val="dk1"/>
                </a:solidFill>
                <a:latin typeface="Cambria"/>
                <a:ea typeface="Cambria"/>
                <a:cs typeface="Cambria"/>
                <a:sym typeface="Cambria"/>
              </a:rPr>
              <a:t>SCSh4.c </a:t>
            </a:r>
            <a:r>
              <a:rPr lang="en" sz="1800">
                <a:solidFill>
                  <a:schemeClr val="dk1"/>
                </a:solidFill>
                <a:latin typeface="Cambria"/>
                <a:ea typeface="Cambria"/>
                <a:cs typeface="Cambria"/>
                <a:sym typeface="Cambria"/>
              </a:rPr>
              <a:t>Use technology to develop, test, and revise experimental or mathematical models.</a:t>
            </a:r>
          </a:p>
          <a:p>
            <a:pPr rtl="0">
              <a:lnSpc>
                <a:spcPct val="150000"/>
              </a:lnSpc>
              <a:spcBef>
                <a:spcPts val="0"/>
              </a:spcBef>
              <a:buNone/>
            </a:pPr>
            <a:r>
              <a:rPr lang="en" sz="1800" b="1">
                <a:solidFill>
                  <a:schemeClr val="dk1"/>
                </a:solidFill>
                <a:latin typeface="Cambria"/>
                <a:ea typeface="Cambria"/>
                <a:cs typeface="Cambria"/>
                <a:sym typeface="Cambria"/>
              </a:rPr>
              <a:t>SCSh6.d </a:t>
            </a:r>
            <a:r>
              <a:rPr lang="en" sz="1800">
                <a:solidFill>
                  <a:schemeClr val="dk1"/>
                </a:solidFill>
                <a:latin typeface="Cambria"/>
                <a:ea typeface="Cambria"/>
                <a:cs typeface="Cambria"/>
                <a:sym typeface="Cambria"/>
              </a:rPr>
              <a:t>Participate in group discussions of scientific investigation and current scientific issues.</a:t>
            </a:r>
          </a:p>
          <a:p>
            <a:pPr>
              <a:lnSpc>
                <a:spcPct val="150000"/>
              </a:lnSpc>
              <a:spcBef>
                <a:spcPts val="0"/>
              </a:spcBef>
              <a:buNone/>
            </a:pPr>
            <a:endParaRPr>
              <a:solidFill>
                <a:schemeClr val="dk1"/>
              </a:solidFill>
              <a:latin typeface="Cambria"/>
              <a:ea typeface="Cambria"/>
              <a:cs typeface="Cambria"/>
              <a:sym typeface="Cambria"/>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133" name="Shape 133"/>
          <p:cNvSpPr txBox="1">
            <a:spLocks noGrp="1"/>
          </p:cNvSpPr>
          <p:nvPr>
            <p:ph type="body" idx="1"/>
          </p:nvPr>
        </p:nvSpPr>
        <p:spPr>
          <a:xfrm>
            <a:off x="633775" y="1200150"/>
            <a:ext cx="8052899" cy="759300"/>
          </a:xfrm>
          <a:prstGeom prst="rect">
            <a:avLst/>
          </a:prstGeom>
        </p:spPr>
        <p:txBody>
          <a:bodyPr lIns="91425" tIns="91425" rIns="91425" bIns="91425" anchor="t" anchorCtr="0">
            <a:noAutofit/>
          </a:bodyPr>
          <a:lstStyle/>
          <a:p>
            <a:pPr lvl="0" rtl="0">
              <a:spcBef>
                <a:spcPts val="0"/>
              </a:spcBef>
              <a:buNone/>
            </a:pPr>
            <a:r>
              <a:rPr lang="en" sz="2400" b="1" u="sng">
                <a:solidFill>
                  <a:schemeClr val="dk1"/>
                </a:solidFill>
                <a:latin typeface="Cambria"/>
                <a:ea typeface="Cambria"/>
                <a:cs typeface="Cambria"/>
                <a:sym typeface="Cambria"/>
              </a:rPr>
              <a:t>ELACCGPS:</a:t>
            </a:r>
          </a:p>
        </p:txBody>
      </p:sp>
      <p:sp>
        <p:nvSpPr>
          <p:cNvPr id="134" name="Shape 134"/>
          <p:cNvSpPr txBox="1"/>
          <p:nvPr/>
        </p:nvSpPr>
        <p:spPr>
          <a:xfrm>
            <a:off x="633775" y="2202125"/>
            <a:ext cx="7887900" cy="2315100"/>
          </a:xfrm>
          <a:prstGeom prst="rect">
            <a:avLst/>
          </a:prstGeom>
          <a:noFill/>
          <a:ln>
            <a:noFill/>
          </a:ln>
        </p:spPr>
        <p:txBody>
          <a:bodyPr lIns="91425" tIns="91425" rIns="91425" bIns="91425" anchor="t" anchorCtr="0">
            <a:noAutofit/>
          </a:bodyPr>
          <a:lstStyle/>
          <a:p>
            <a:pPr lvl="0" rtl="0">
              <a:lnSpc>
                <a:spcPct val="150000"/>
              </a:lnSpc>
              <a:spcBef>
                <a:spcPts val="0"/>
              </a:spcBef>
              <a:buNone/>
            </a:pPr>
            <a:r>
              <a:rPr lang="en" sz="1800" b="1">
                <a:solidFill>
                  <a:schemeClr val="dk1"/>
                </a:solidFill>
                <a:latin typeface="Cambria"/>
                <a:ea typeface="Cambria"/>
                <a:cs typeface="Cambria"/>
                <a:sym typeface="Cambria"/>
              </a:rPr>
              <a:t>ELACC9-10WHST6. </a:t>
            </a:r>
            <a:r>
              <a:rPr lang="en" sz="1800">
                <a:solidFill>
                  <a:schemeClr val="dk1"/>
                </a:solidFill>
                <a:latin typeface="Cambria"/>
                <a:ea typeface="Cambria"/>
                <a:cs typeface="Cambria"/>
                <a:sym typeface="Cambria"/>
              </a:rPr>
              <a:t>Use technology, including the Internet, to produce, publish, and update individual or shared writing products, taking advantage of technology’s capacity to link to other information and to display information flexibly and dynamically.</a:t>
            </a:r>
          </a:p>
          <a:p>
            <a:pPr lvl="0" rtl="0">
              <a:lnSpc>
                <a:spcPct val="150000"/>
              </a:lnSpc>
              <a:spcBef>
                <a:spcPts val="0"/>
              </a:spcBef>
              <a:buNone/>
            </a:pPr>
            <a:endParaRPr>
              <a:solidFill>
                <a:schemeClr val="dk1"/>
              </a:solidFill>
              <a:latin typeface="Cambria"/>
              <a:ea typeface="Cambria"/>
              <a:cs typeface="Cambria"/>
              <a:sym typeface="Cambria"/>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140" name="Shape 140"/>
          <p:cNvSpPr txBox="1">
            <a:spLocks noGrp="1"/>
          </p:cNvSpPr>
          <p:nvPr>
            <p:ph type="body" idx="1"/>
          </p:nvPr>
        </p:nvSpPr>
        <p:spPr>
          <a:xfrm>
            <a:off x="633775" y="1200150"/>
            <a:ext cx="8052899" cy="759300"/>
          </a:xfrm>
          <a:prstGeom prst="rect">
            <a:avLst/>
          </a:prstGeom>
        </p:spPr>
        <p:txBody>
          <a:bodyPr lIns="91425" tIns="91425" rIns="91425" bIns="91425" anchor="t" anchorCtr="0">
            <a:noAutofit/>
          </a:bodyPr>
          <a:lstStyle/>
          <a:p>
            <a:pPr lvl="0" rtl="0">
              <a:spcBef>
                <a:spcPts val="0"/>
              </a:spcBef>
              <a:buNone/>
            </a:pPr>
            <a:r>
              <a:rPr lang="en" sz="2400" b="1" u="sng">
                <a:solidFill>
                  <a:schemeClr val="dk1"/>
                </a:solidFill>
                <a:latin typeface="Cambria"/>
                <a:ea typeface="Cambria"/>
                <a:cs typeface="Cambria"/>
                <a:sym typeface="Cambria"/>
              </a:rPr>
              <a:t>Objectives</a:t>
            </a:r>
          </a:p>
        </p:txBody>
      </p:sp>
      <p:sp>
        <p:nvSpPr>
          <p:cNvPr id="141" name="Shape 141"/>
          <p:cNvSpPr txBox="1"/>
          <p:nvPr/>
        </p:nvSpPr>
        <p:spPr>
          <a:xfrm>
            <a:off x="633775" y="1800725"/>
            <a:ext cx="5526300" cy="2716499"/>
          </a:xfrm>
          <a:prstGeom prst="rect">
            <a:avLst/>
          </a:prstGeom>
          <a:noFill/>
          <a:ln>
            <a:noFill/>
          </a:ln>
        </p:spPr>
        <p:txBody>
          <a:bodyPr lIns="91425" tIns="91425" rIns="91425" bIns="91425" anchor="t" anchorCtr="0">
            <a:noAutofit/>
          </a:bodyPr>
          <a:lstStyle/>
          <a:p>
            <a:pPr lvl="0" rtl="0">
              <a:lnSpc>
                <a:spcPct val="150000"/>
              </a:lnSpc>
              <a:spcBef>
                <a:spcPts val="0"/>
              </a:spcBef>
              <a:buClr>
                <a:schemeClr val="dk1"/>
              </a:buClr>
              <a:buSzPct val="61111"/>
              <a:buFont typeface="Arial"/>
              <a:buNone/>
            </a:pPr>
            <a:r>
              <a:rPr lang="en" sz="1800" b="1">
                <a:solidFill>
                  <a:schemeClr val="dk1"/>
                </a:solidFill>
                <a:latin typeface="Cambria"/>
                <a:ea typeface="Cambria"/>
                <a:cs typeface="Cambria"/>
                <a:sym typeface="Cambria"/>
              </a:rPr>
              <a:t>Students will:</a:t>
            </a:r>
          </a:p>
          <a:p>
            <a:pPr lvl="0" rtl="0">
              <a:lnSpc>
                <a:spcPct val="150000"/>
              </a:lnSpc>
              <a:spcBef>
                <a:spcPts val="0"/>
              </a:spcBef>
              <a:buClr>
                <a:schemeClr val="dk1"/>
              </a:buClr>
              <a:buSzPct val="61111"/>
              <a:buFont typeface="Arial"/>
              <a:buNone/>
            </a:pPr>
            <a:r>
              <a:rPr lang="en" sz="1800">
                <a:solidFill>
                  <a:schemeClr val="dk1"/>
                </a:solidFill>
                <a:latin typeface="Cambria"/>
                <a:ea typeface="Cambria"/>
                <a:cs typeface="Cambria"/>
                <a:sym typeface="Cambria"/>
              </a:rPr>
              <a:t>- Describe the effects of magnetic forces and magnetic fields and explain how magnetic poles determine the direction of magnetic force.</a:t>
            </a:r>
          </a:p>
          <a:p>
            <a:pPr lvl="0" rtl="0">
              <a:lnSpc>
                <a:spcPct val="150000"/>
              </a:lnSpc>
              <a:spcBef>
                <a:spcPts val="0"/>
              </a:spcBef>
              <a:buNone/>
            </a:pPr>
            <a:r>
              <a:rPr lang="en" sz="1800">
                <a:solidFill>
                  <a:schemeClr val="dk1"/>
                </a:solidFill>
                <a:latin typeface="Cambria"/>
                <a:ea typeface="Cambria"/>
                <a:cs typeface="Cambria"/>
                <a:sym typeface="Cambria"/>
              </a:rPr>
              <a:t>- Investigate applications of magnetism and/or its relationship to the movement of electrical charge.</a:t>
            </a:r>
          </a:p>
          <a:p>
            <a:pPr lvl="0" rtl="0">
              <a:lnSpc>
                <a:spcPct val="150000"/>
              </a:lnSpc>
              <a:spcBef>
                <a:spcPts val="0"/>
              </a:spcBef>
              <a:buNone/>
            </a:pPr>
            <a:endParaRPr>
              <a:solidFill>
                <a:schemeClr val="dk1"/>
              </a:solidFill>
              <a:latin typeface="Cambria"/>
              <a:ea typeface="Cambria"/>
              <a:cs typeface="Cambria"/>
              <a:sym typeface="Cambria"/>
            </a:endParaRPr>
          </a:p>
        </p:txBody>
      </p:sp>
      <p:pic>
        <p:nvPicPr>
          <p:cNvPr id="142" name="Shape 142"/>
          <p:cNvPicPr preferRelativeResize="0"/>
          <p:nvPr/>
        </p:nvPicPr>
        <p:blipFill>
          <a:blip r:embed="rId3">
            <a:alphaModFix/>
          </a:blip>
          <a:stretch>
            <a:fillRect/>
          </a:stretch>
        </p:blipFill>
        <p:spPr>
          <a:xfrm>
            <a:off x="5960325" y="2704337"/>
            <a:ext cx="2726475" cy="2010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1400">
                <a:solidFill>
                  <a:srgbClr val="000000"/>
                </a:solidFill>
                <a:latin typeface="Cambria"/>
                <a:ea typeface="Cambria"/>
                <a:cs typeface="Cambria"/>
                <a:sym typeface="Cambria"/>
              </a:rPr>
              <a:t>High School Science</a:t>
            </a:r>
          </a:p>
          <a:p>
            <a:pPr lvl="0" rtl="0">
              <a:spcBef>
                <a:spcPts val="0"/>
              </a:spcBef>
              <a:buNone/>
            </a:pPr>
            <a:r>
              <a:rPr lang="en" sz="1800">
                <a:solidFill>
                  <a:srgbClr val="000000"/>
                </a:solidFill>
                <a:latin typeface="Cambria"/>
                <a:ea typeface="Cambria"/>
                <a:cs typeface="Cambria"/>
                <a:sym typeface="Cambria"/>
              </a:rPr>
              <a:t>Magnetism</a:t>
            </a:r>
          </a:p>
          <a:p>
            <a:pPr lvl="0" rtl="0">
              <a:spcBef>
                <a:spcPts val="0"/>
              </a:spcBef>
              <a:buNone/>
            </a:pPr>
            <a:r>
              <a:rPr lang="en" sz="1400" i="1">
                <a:solidFill>
                  <a:srgbClr val="000000"/>
                </a:solidFill>
                <a:latin typeface="Cambria"/>
                <a:ea typeface="Cambria"/>
                <a:cs typeface="Cambria"/>
                <a:sym typeface="Cambria"/>
              </a:rPr>
              <a:t>Group Project</a:t>
            </a:r>
          </a:p>
        </p:txBody>
      </p:sp>
      <p:sp>
        <p:nvSpPr>
          <p:cNvPr id="148" name="Shape 148"/>
          <p:cNvSpPr txBox="1">
            <a:spLocks noGrp="1"/>
          </p:cNvSpPr>
          <p:nvPr>
            <p:ph type="body" idx="1"/>
          </p:nvPr>
        </p:nvSpPr>
        <p:spPr>
          <a:xfrm>
            <a:off x="633775" y="1200150"/>
            <a:ext cx="8052899" cy="485399"/>
          </a:xfrm>
          <a:prstGeom prst="rect">
            <a:avLst/>
          </a:prstGeom>
        </p:spPr>
        <p:txBody>
          <a:bodyPr lIns="91425" tIns="91425" rIns="91425" bIns="91425" anchor="t" anchorCtr="0">
            <a:noAutofit/>
          </a:bodyPr>
          <a:lstStyle/>
          <a:p>
            <a:pPr lvl="0" rtl="0">
              <a:spcBef>
                <a:spcPts val="0"/>
              </a:spcBef>
              <a:buNone/>
            </a:pPr>
            <a:r>
              <a:rPr lang="en" sz="2400" b="1" u="sng">
                <a:solidFill>
                  <a:schemeClr val="dk1"/>
                </a:solidFill>
                <a:latin typeface="Cambria"/>
                <a:ea typeface="Cambria"/>
                <a:cs typeface="Cambria"/>
                <a:sym typeface="Cambria"/>
              </a:rPr>
              <a:t>Objectives</a:t>
            </a:r>
          </a:p>
        </p:txBody>
      </p:sp>
      <p:sp>
        <p:nvSpPr>
          <p:cNvPr id="149" name="Shape 149"/>
          <p:cNvSpPr txBox="1"/>
          <p:nvPr/>
        </p:nvSpPr>
        <p:spPr>
          <a:xfrm>
            <a:off x="633775" y="1685550"/>
            <a:ext cx="5526300" cy="2831699"/>
          </a:xfrm>
          <a:prstGeom prst="rect">
            <a:avLst/>
          </a:prstGeom>
          <a:noFill/>
          <a:ln>
            <a:noFill/>
          </a:ln>
        </p:spPr>
        <p:txBody>
          <a:bodyPr lIns="91425" tIns="91425" rIns="91425" bIns="91425" anchor="t" anchorCtr="0">
            <a:noAutofit/>
          </a:bodyPr>
          <a:lstStyle/>
          <a:p>
            <a:pPr lvl="0" rtl="0">
              <a:lnSpc>
                <a:spcPct val="150000"/>
              </a:lnSpc>
              <a:spcBef>
                <a:spcPts val="0"/>
              </a:spcBef>
              <a:buClr>
                <a:schemeClr val="dk1"/>
              </a:buClr>
              <a:buSzPct val="61111"/>
              <a:buFont typeface="Arial"/>
              <a:buNone/>
            </a:pPr>
            <a:r>
              <a:rPr lang="en" sz="1800">
                <a:solidFill>
                  <a:schemeClr val="dk1"/>
                </a:solidFill>
                <a:latin typeface="Cambria"/>
                <a:ea typeface="Cambria"/>
                <a:cs typeface="Cambria"/>
                <a:sym typeface="Cambria"/>
              </a:rPr>
              <a:t>- Summarize how electrical energy is produced, transmitted, and converted for use in the home.</a:t>
            </a:r>
          </a:p>
          <a:p>
            <a:pPr lvl="0" rtl="0">
              <a:lnSpc>
                <a:spcPct val="150000"/>
              </a:lnSpc>
              <a:spcBef>
                <a:spcPts val="0"/>
              </a:spcBef>
              <a:buNone/>
            </a:pPr>
            <a:r>
              <a:rPr lang="en" sz="1800">
                <a:solidFill>
                  <a:schemeClr val="dk1"/>
                </a:solidFill>
                <a:latin typeface="Cambria"/>
                <a:ea typeface="Cambria"/>
                <a:cs typeface="Cambria"/>
                <a:sym typeface="Cambria"/>
              </a:rPr>
              <a:t>- Collect and arrange materials related to the topic, define terms electromagnets, simple motors, and permanent magnets</a:t>
            </a:r>
            <a:r>
              <a:rPr lang="en" sz="1800" b="1">
                <a:solidFill>
                  <a:schemeClr val="dk1"/>
                </a:solidFill>
                <a:latin typeface="Cambria"/>
                <a:ea typeface="Cambria"/>
                <a:cs typeface="Cambria"/>
                <a:sym typeface="Cambria"/>
              </a:rPr>
              <a:t>, </a:t>
            </a:r>
            <a:r>
              <a:rPr lang="en" sz="1800">
                <a:solidFill>
                  <a:schemeClr val="dk1"/>
                </a:solidFill>
                <a:latin typeface="Cambria"/>
                <a:ea typeface="Cambria"/>
                <a:cs typeface="Cambria"/>
                <a:sym typeface="Cambria"/>
              </a:rPr>
              <a:t>list approaches and opinions about the topic, and illustrate them with various multimedia (articles, books, video, photos, etc.).</a:t>
            </a:r>
          </a:p>
          <a:p>
            <a:pPr lvl="0" rtl="0">
              <a:lnSpc>
                <a:spcPct val="150000"/>
              </a:lnSpc>
              <a:spcBef>
                <a:spcPts val="0"/>
              </a:spcBef>
              <a:buNone/>
            </a:pPr>
            <a:endParaRPr>
              <a:solidFill>
                <a:schemeClr val="dk1"/>
              </a:solidFill>
              <a:latin typeface="Cambria"/>
              <a:ea typeface="Cambria"/>
              <a:cs typeface="Cambria"/>
              <a:sym typeface="Cambria"/>
            </a:endParaRPr>
          </a:p>
        </p:txBody>
      </p:sp>
      <p:pic>
        <p:nvPicPr>
          <p:cNvPr id="150" name="Shape 150"/>
          <p:cNvPicPr preferRelativeResize="0"/>
          <p:nvPr/>
        </p:nvPicPr>
        <p:blipFill>
          <a:blip r:embed="rId3">
            <a:alphaModFix/>
          </a:blip>
          <a:stretch>
            <a:fillRect/>
          </a:stretch>
        </p:blipFill>
        <p:spPr>
          <a:xfrm>
            <a:off x="5960325" y="2704337"/>
            <a:ext cx="2726475" cy="2010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potlight">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937</Words>
  <Application>Microsoft Office PowerPoint</Application>
  <PresentationFormat>On-screen Show (16:9)</PresentationFormat>
  <Paragraphs>177</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Cambria</vt:lpstr>
      <vt:lpstr>Trebuchet MS</vt:lpstr>
      <vt:lpstr>spotlight</vt:lpstr>
      <vt:lpstr>Magnetism  </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High School Science Magnetism Group Project</vt:lpstr>
      <vt:lpstr>    Ms. Clayton’s Website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Magnetism  </dc:title>
  <cp:lastModifiedBy>MC</cp:lastModifiedBy>
  <cp:revision>1</cp:revision>
  <dcterms:modified xsi:type="dcterms:W3CDTF">2015-04-08T15:53:27Z</dcterms:modified>
</cp:coreProperties>
</file>